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2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6.xml" ContentType="application/vnd.openxmlformats-officedocument.them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5.xml" ContentType="application/vnd.openxmlformats-officedocument.theme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4.xml" ContentType="application/vnd.openxmlformats-officedocument.theme+xml"/>
  <Override PartName="/ppt/theme/theme7.xml" ContentType="application/vnd.openxmlformats-officedocument.theme+xml"/>
  <Override PartName="/ppt/diagrams/layout1.xml" ContentType="application/vnd.openxmlformats-officedocument.drawingml.diagramLayout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2" r:id="rId4"/>
    <p:sldMasterId id="2147483847" r:id="rId5"/>
    <p:sldMasterId id="2147483859" r:id="rId6"/>
    <p:sldMasterId id="2147483984" r:id="rId7"/>
    <p:sldMasterId id="2147484001" r:id="rId8"/>
  </p:sldMasterIdLst>
  <p:notesMasterIdLst>
    <p:notesMasterId r:id="rId24"/>
  </p:notesMasterIdLst>
  <p:handoutMasterIdLst>
    <p:handoutMasterId r:id="rId25"/>
  </p:handoutMasterIdLst>
  <p:sldIdLst>
    <p:sldId id="846" r:id="rId9"/>
    <p:sldId id="847" r:id="rId10"/>
    <p:sldId id="791" r:id="rId11"/>
    <p:sldId id="707" r:id="rId12"/>
    <p:sldId id="774" r:id="rId13"/>
    <p:sldId id="814" r:id="rId14"/>
    <p:sldId id="816" r:id="rId15"/>
    <p:sldId id="848" r:id="rId16"/>
    <p:sldId id="257" r:id="rId17"/>
    <p:sldId id="267" r:id="rId18"/>
    <p:sldId id="852" r:id="rId19"/>
    <p:sldId id="851" r:id="rId20"/>
    <p:sldId id="849" r:id="rId21"/>
    <p:sldId id="688" r:id="rId22"/>
    <p:sldId id="850" r:id="rId23"/>
  </p:sldIdLst>
  <p:sldSz cx="9144000" cy="5143500" type="screen16x9"/>
  <p:notesSz cx="9874250" cy="679767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0">
          <p15:clr>
            <a:srgbClr val="A4A3A4"/>
          </p15:clr>
        </p15:guide>
        <p15:guide id="2" orient="horz" pos="3066">
          <p15:clr>
            <a:srgbClr val="A4A3A4"/>
          </p15:clr>
        </p15:guide>
        <p15:guide id="3" orient="horz" pos="2736">
          <p15:clr>
            <a:srgbClr val="A4A3A4"/>
          </p15:clr>
        </p15:guide>
        <p15:guide id="4" orient="horz" pos="826">
          <p15:clr>
            <a:srgbClr val="A4A3A4"/>
          </p15:clr>
        </p15:guide>
        <p15:guide id="5" pos="726">
          <p15:clr>
            <a:srgbClr val="A4A3A4"/>
          </p15:clr>
        </p15:guide>
        <p15:guide id="6" pos="5034">
          <p15:clr>
            <a:srgbClr val="A4A3A4"/>
          </p15:clr>
        </p15:guide>
        <p15:guide id="7" pos="144">
          <p15:clr>
            <a:srgbClr val="A4A3A4"/>
          </p15:clr>
        </p15:guide>
        <p15:guide id="8" orient="horz" pos="274">
          <p15:clr>
            <a:srgbClr val="A4A3A4"/>
          </p15:clr>
        </p15:guide>
        <p15:guide id="9" orient="horz" pos="2753">
          <p15:clr>
            <a:srgbClr val="A4A3A4"/>
          </p15:clr>
        </p15:guide>
        <p15:guide id="10" pos="1014">
          <p15:clr>
            <a:srgbClr val="A4A3A4"/>
          </p15:clr>
        </p15:guide>
        <p15:guide id="11" pos="508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>
          <p15:clr>
            <a:srgbClr val="A4A3A4"/>
          </p15:clr>
        </p15:guide>
        <p15:guide id="2" pos="311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Tekijä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8A29"/>
    <a:srgbClr val="F8FEC2"/>
    <a:srgbClr val="1AB233"/>
    <a:srgbClr val="84D0F0"/>
    <a:srgbClr val="189D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97" autoAdjust="0"/>
    <p:restoredTop sz="96400" autoAdjust="0"/>
  </p:normalViewPr>
  <p:slideViewPr>
    <p:cSldViewPr snapToGrid="0" snapToObjects="1">
      <p:cViewPr varScale="1">
        <p:scale>
          <a:sx n="90" d="100"/>
          <a:sy n="90" d="100"/>
        </p:scale>
        <p:origin x="800" y="60"/>
      </p:cViewPr>
      <p:guideLst>
        <p:guide orient="horz" pos="330"/>
        <p:guide orient="horz" pos="3066"/>
        <p:guide orient="horz" pos="2736"/>
        <p:guide orient="horz" pos="826"/>
        <p:guide pos="726"/>
        <p:guide pos="5034"/>
        <p:guide pos="144"/>
        <p:guide orient="horz" pos="274"/>
        <p:guide orient="horz" pos="2753"/>
        <p:guide pos="1014"/>
        <p:guide pos="50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2" d="100"/>
          <a:sy n="132" d="100"/>
        </p:scale>
        <p:origin x="-1518" y="-84"/>
      </p:cViewPr>
      <p:guideLst>
        <p:guide orient="horz" pos="2142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39.png"/><Relationship Id="rId7" Type="http://schemas.openxmlformats.org/officeDocument/2006/relationships/image" Target="../media/image45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10" Type="http://schemas.openxmlformats.org/officeDocument/2006/relationships/image" Target="../media/image44.svg"/><Relationship Id="rId4" Type="http://schemas.openxmlformats.org/officeDocument/2006/relationships/image" Target="../media/image40.svg"/><Relationship Id="rId9" Type="http://schemas.openxmlformats.org/officeDocument/2006/relationships/image" Target="../media/image4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B519CB-71AD-4649-8B7D-BC3CA7325C79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i-FI"/>
        </a:p>
      </dgm:t>
    </dgm:pt>
    <dgm:pt modelId="{4D572E06-CEA6-40E9-8151-50FEA23CF65F}">
      <dgm:prSet phldrT="[Teksti]"/>
      <dgm:spPr>
        <a:solidFill>
          <a:schemeClr val="accent1"/>
        </a:solidFill>
      </dgm:spPr>
      <dgm:t>
        <a:bodyPr/>
        <a:lstStyle/>
        <a:p>
          <a:r>
            <a:rPr lang="fi-FI" dirty="0"/>
            <a:t>Talous</a:t>
          </a:r>
        </a:p>
      </dgm:t>
    </dgm:pt>
    <dgm:pt modelId="{D9281778-A728-4E1A-915B-818385130475}" type="parTrans" cxnId="{069B5909-7CAA-4493-BAC2-5419E8766F37}">
      <dgm:prSet/>
      <dgm:spPr/>
      <dgm:t>
        <a:bodyPr/>
        <a:lstStyle/>
        <a:p>
          <a:endParaRPr lang="fi-FI"/>
        </a:p>
      </dgm:t>
    </dgm:pt>
    <dgm:pt modelId="{E9A617EB-2C00-4E51-BFCB-D168AB3CEC20}" type="sibTrans" cxnId="{069B5909-7CAA-4493-BAC2-5419E8766F37}">
      <dgm:prSet/>
      <dgm:spPr/>
      <dgm:t>
        <a:bodyPr/>
        <a:lstStyle/>
        <a:p>
          <a:endParaRPr lang="fi-FI"/>
        </a:p>
      </dgm:t>
    </dgm:pt>
    <dgm:pt modelId="{3B2F8407-E202-447B-A16F-9F72F65E24B1}">
      <dgm:prSet phldrT="[Teksti]"/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fi-FI" dirty="0"/>
            <a:t>Ilmastokestävä kaupunkisuunnittelu</a:t>
          </a:r>
        </a:p>
      </dgm:t>
    </dgm:pt>
    <dgm:pt modelId="{DF68CB1F-BF22-4663-A7C6-ED057EF4D54F}" type="parTrans" cxnId="{A8222D6B-9E22-4C26-9FEA-73A8B903F588}">
      <dgm:prSet/>
      <dgm:spPr/>
      <dgm:t>
        <a:bodyPr/>
        <a:lstStyle/>
        <a:p>
          <a:endParaRPr lang="fi-FI"/>
        </a:p>
      </dgm:t>
    </dgm:pt>
    <dgm:pt modelId="{14197838-3BF0-4318-B0A0-D4D01CD3CD25}" type="sibTrans" cxnId="{A8222D6B-9E22-4C26-9FEA-73A8B903F588}">
      <dgm:prSet/>
      <dgm:spPr/>
      <dgm:t>
        <a:bodyPr/>
        <a:lstStyle/>
        <a:p>
          <a:endParaRPr lang="fi-FI"/>
        </a:p>
      </dgm:t>
    </dgm:pt>
    <dgm:pt modelId="{EADE9B96-8320-4E4F-B3CD-230761DCC422}">
      <dgm:prSet phldrT="[Teksti]"/>
      <dgm:spPr/>
      <dgm:t>
        <a:bodyPr/>
        <a:lstStyle/>
        <a:p>
          <a:r>
            <a:rPr lang="fi-FI" dirty="0"/>
            <a:t>Hillitseminen</a:t>
          </a:r>
        </a:p>
      </dgm:t>
    </dgm:pt>
    <dgm:pt modelId="{5564E79C-D3C3-4F9C-AB29-3FE2732FCD28}" type="parTrans" cxnId="{D5BB27B5-5631-4E91-A674-04B7795C0626}">
      <dgm:prSet/>
      <dgm:spPr/>
      <dgm:t>
        <a:bodyPr/>
        <a:lstStyle/>
        <a:p>
          <a:endParaRPr lang="fi-FI"/>
        </a:p>
      </dgm:t>
    </dgm:pt>
    <dgm:pt modelId="{3A1F9D6A-B7E4-4D48-9F55-B5C0CBDDFD01}" type="sibTrans" cxnId="{D5BB27B5-5631-4E91-A674-04B7795C0626}">
      <dgm:prSet/>
      <dgm:spPr/>
      <dgm:t>
        <a:bodyPr/>
        <a:lstStyle/>
        <a:p>
          <a:endParaRPr lang="fi-FI"/>
        </a:p>
      </dgm:t>
    </dgm:pt>
    <dgm:pt modelId="{10475DCD-FC61-4CD5-86C2-7F733AA57E91}">
      <dgm:prSet phldrT="[Teksti]"/>
      <dgm:spPr/>
      <dgm:t>
        <a:bodyPr/>
        <a:lstStyle/>
        <a:p>
          <a:r>
            <a:rPr lang="fi-FI" dirty="0"/>
            <a:t>Sopeutuminen</a:t>
          </a:r>
        </a:p>
      </dgm:t>
    </dgm:pt>
    <dgm:pt modelId="{5C34EA6C-431F-4BAD-8C85-F66A0BEDF20F}" type="parTrans" cxnId="{2080860B-8F84-449B-9EF9-A939E53D7AA8}">
      <dgm:prSet/>
      <dgm:spPr/>
      <dgm:t>
        <a:bodyPr/>
        <a:lstStyle/>
        <a:p>
          <a:endParaRPr lang="fi-FI"/>
        </a:p>
      </dgm:t>
    </dgm:pt>
    <dgm:pt modelId="{CA324459-6606-4B6C-AABA-3F5755FC0FB6}" type="sibTrans" cxnId="{2080860B-8F84-449B-9EF9-A939E53D7AA8}">
      <dgm:prSet/>
      <dgm:spPr/>
      <dgm:t>
        <a:bodyPr/>
        <a:lstStyle/>
        <a:p>
          <a:endParaRPr lang="fi-FI"/>
        </a:p>
      </dgm:t>
    </dgm:pt>
    <dgm:pt modelId="{5B7F2858-69C9-4287-9DD0-F26EC3E8E20D}">
      <dgm:prSet phldrT="[Teksti]"/>
      <dgm:spPr>
        <a:solidFill>
          <a:schemeClr val="accent1"/>
        </a:solidFill>
      </dgm:spPr>
      <dgm:t>
        <a:bodyPr/>
        <a:lstStyle/>
        <a:p>
          <a:r>
            <a:rPr lang="fi-FI" dirty="0"/>
            <a:t>Ympäristö</a:t>
          </a:r>
        </a:p>
      </dgm:t>
    </dgm:pt>
    <dgm:pt modelId="{DA296DAF-06C4-4FC1-A9A2-B15DCB10E10D}" type="parTrans" cxnId="{881C860E-E018-4676-B1A4-F92FEEF412C6}">
      <dgm:prSet/>
      <dgm:spPr/>
      <dgm:t>
        <a:bodyPr/>
        <a:lstStyle/>
        <a:p>
          <a:endParaRPr lang="fi-FI"/>
        </a:p>
      </dgm:t>
    </dgm:pt>
    <dgm:pt modelId="{5A7EA88C-1E50-49EC-9F18-9949E85D4B9A}" type="sibTrans" cxnId="{881C860E-E018-4676-B1A4-F92FEEF412C6}">
      <dgm:prSet/>
      <dgm:spPr/>
      <dgm:t>
        <a:bodyPr/>
        <a:lstStyle/>
        <a:p>
          <a:endParaRPr lang="fi-FI"/>
        </a:p>
      </dgm:t>
    </dgm:pt>
    <dgm:pt modelId="{1ED2F187-6698-450E-AE31-91AA0F4FCEB2}">
      <dgm:prSet phldrT="[Teksti]"/>
      <dgm:spPr/>
      <dgm:t>
        <a:bodyPr/>
        <a:lstStyle/>
        <a:p>
          <a:r>
            <a:rPr lang="fi-FI" dirty="0"/>
            <a:t>Mahd. kompensaatiot</a:t>
          </a:r>
        </a:p>
      </dgm:t>
    </dgm:pt>
    <dgm:pt modelId="{77DFCBDC-566B-4B42-AEE6-F666E58214C7}" type="parTrans" cxnId="{0A88F9F1-7790-4A8E-9880-2759A46E2B4D}">
      <dgm:prSet/>
      <dgm:spPr/>
      <dgm:t>
        <a:bodyPr/>
        <a:lstStyle/>
        <a:p>
          <a:endParaRPr lang="fi-FI"/>
        </a:p>
      </dgm:t>
    </dgm:pt>
    <dgm:pt modelId="{BF1A9E02-D994-4136-B957-48565B006622}" type="sibTrans" cxnId="{0A88F9F1-7790-4A8E-9880-2759A46E2B4D}">
      <dgm:prSet/>
      <dgm:spPr/>
      <dgm:t>
        <a:bodyPr/>
        <a:lstStyle/>
        <a:p>
          <a:endParaRPr lang="fi-FI"/>
        </a:p>
      </dgm:t>
    </dgm:pt>
    <dgm:pt modelId="{1750DCF6-73F2-4FBD-A06D-B2518308C555}">
      <dgm:prSet phldrT="[Teksti]"/>
      <dgm:spPr>
        <a:solidFill>
          <a:schemeClr val="accent1"/>
        </a:solidFill>
      </dgm:spPr>
      <dgm:t>
        <a:bodyPr/>
        <a:lstStyle/>
        <a:p>
          <a:r>
            <a:rPr lang="fi-FI" dirty="0"/>
            <a:t>Yhteisö</a:t>
          </a:r>
        </a:p>
      </dgm:t>
    </dgm:pt>
    <dgm:pt modelId="{FE3C780E-0C2E-41B4-83CD-AA6DAABF8379}" type="parTrans" cxnId="{EA9624FF-AA0C-4986-95D1-0630A431A5FB}">
      <dgm:prSet/>
      <dgm:spPr/>
      <dgm:t>
        <a:bodyPr/>
        <a:lstStyle/>
        <a:p>
          <a:endParaRPr lang="fi-FI"/>
        </a:p>
      </dgm:t>
    </dgm:pt>
    <dgm:pt modelId="{FF04774F-E80D-4786-B175-F5B5B05BEED8}" type="sibTrans" cxnId="{EA9624FF-AA0C-4986-95D1-0630A431A5FB}">
      <dgm:prSet/>
      <dgm:spPr/>
      <dgm:t>
        <a:bodyPr/>
        <a:lstStyle/>
        <a:p>
          <a:endParaRPr lang="fi-FI"/>
        </a:p>
      </dgm:t>
    </dgm:pt>
    <dgm:pt modelId="{9347DCA6-4475-4105-ADA1-BF4CCE8870B1}">
      <dgm:prSet phldrT="[Teksti]"/>
      <dgm:spPr/>
      <dgm:t>
        <a:bodyPr/>
        <a:lstStyle/>
        <a:p>
          <a:r>
            <a:rPr lang="fi-FI" dirty="0"/>
            <a:t>Riskit ja haavoittuvuudet</a:t>
          </a:r>
        </a:p>
      </dgm:t>
    </dgm:pt>
    <dgm:pt modelId="{4CFE4E3F-9E41-4F00-8422-6A56FCC0A763}" type="parTrans" cxnId="{E3C56D99-F0C7-4C8C-A3C1-FA8C460956D5}">
      <dgm:prSet/>
      <dgm:spPr/>
      <dgm:t>
        <a:bodyPr/>
        <a:lstStyle/>
        <a:p>
          <a:endParaRPr lang="fi-FI"/>
        </a:p>
      </dgm:t>
    </dgm:pt>
    <dgm:pt modelId="{11228D29-115E-40DA-8487-82FD443CDD0F}" type="sibTrans" cxnId="{E3C56D99-F0C7-4C8C-A3C1-FA8C460956D5}">
      <dgm:prSet/>
      <dgm:spPr/>
      <dgm:t>
        <a:bodyPr/>
        <a:lstStyle/>
        <a:p>
          <a:endParaRPr lang="fi-FI"/>
        </a:p>
      </dgm:t>
    </dgm:pt>
    <dgm:pt modelId="{78F03149-FBAE-4FDC-9915-5FE45A9AEB4B}">
      <dgm:prSet phldrT="[Teksti]"/>
      <dgm:spPr/>
      <dgm:t>
        <a:bodyPr/>
        <a:lstStyle/>
        <a:p>
          <a:r>
            <a:rPr lang="fi-FI" dirty="0"/>
            <a:t>Vihersinirakenne</a:t>
          </a:r>
        </a:p>
      </dgm:t>
    </dgm:pt>
    <dgm:pt modelId="{F85AFBC5-17BE-49AF-A2A0-92D2C4B624CF}" type="parTrans" cxnId="{7E9ED263-1ACB-4358-8B6E-901830D7BA70}">
      <dgm:prSet/>
      <dgm:spPr/>
      <dgm:t>
        <a:bodyPr/>
        <a:lstStyle/>
        <a:p>
          <a:endParaRPr lang="fi-FI"/>
        </a:p>
      </dgm:t>
    </dgm:pt>
    <dgm:pt modelId="{49D0DE21-E1FC-4F46-B598-351027673010}" type="sibTrans" cxnId="{7E9ED263-1ACB-4358-8B6E-901830D7BA70}">
      <dgm:prSet/>
      <dgm:spPr/>
      <dgm:t>
        <a:bodyPr/>
        <a:lstStyle/>
        <a:p>
          <a:endParaRPr lang="fi-FI"/>
        </a:p>
      </dgm:t>
    </dgm:pt>
    <dgm:pt modelId="{4A72A1E8-FD40-41EC-A773-E8CAB32AB09D}">
      <dgm:prSet phldrT="[Teksti]"/>
      <dgm:spPr/>
      <dgm:t>
        <a:bodyPr/>
        <a:lstStyle/>
        <a:p>
          <a:r>
            <a:rPr lang="fi-FI" dirty="0"/>
            <a:t>Co2 </a:t>
          </a:r>
          <a:r>
            <a:rPr lang="fi-FI" b="1" u="sng" dirty="0" err="1"/>
            <a:t>ekv</a:t>
          </a:r>
          <a:r>
            <a:rPr lang="fi-FI" dirty="0"/>
            <a:t> vaikutukset</a:t>
          </a:r>
        </a:p>
      </dgm:t>
    </dgm:pt>
    <dgm:pt modelId="{48C58E03-8C20-45D5-B6BB-6979656224F0}" type="parTrans" cxnId="{C54BD433-09DF-48E6-BF44-F70E6ACC2746}">
      <dgm:prSet/>
      <dgm:spPr/>
      <dgm:t>
        <a:bodyPr/>
        <a:lstStyle/>
        <a:p>
          <a:endParaRPr lang="fi-FI"/>
        </a:p>
      </dgm:t>
    </dgm:pt>
    <dgm:pt modelId="{E0CA8889-63C5-4679-84CA-08B9E8C1D7FB}" type="sibTrans" cxnId="{C54BD433-09DF-48E6-BF44-F70E6ACC2746}">
      <dgm:prSet/>
      <dgm:spPr/>
      <dgm:t>
        <a:bodyPr/>
        <a:lstStyle/>
        <a:p>
          <a:endParaRPr lang="fi-FI"/>
        </a:p>
      </dgm:t>
    </dgm:pt>
    <dgm:pt modelId="{42970630-00B8-42FC-854C-558D45C85133}">
      <dgm:prSet phldrT="[Teksti]"/>
      <dgm:spPr/>
      <dgm:t>
        <a:bodyPr/>
        <a:lstStyle/>
        <a:p>
          <a:r>
            <a:rPr lang="fi-FI" dirty="0"/>
            <a:t>päästöt</a:t>
          </a:r>
        </a:p>
      </dgm:t>
    </dgm:pt>
    <dgm:pt modelId="{B86CBA37-313D-45F6-84E8-588F16C40575}" type="parTrans" cxnId="{51C05278-44A2-4A96-B2BF-7D7BE31325A6}">
      <dgm:prSet/>
      <dgm:spPr/>
      <dgm:t>
        <a:bodyPr/>
        <a:lstStyle/>
        <a:p>
          <a:endParaRPr lang="fi-FI"/>
        </a:p>
      </dgm:t>
    </dgm:pt>
    <dgm:pt modelId="{C39E820B-CDD2-4C3D-B2FA-4C81716499E3}" type="sibTrans" cxnId="{51C05278-44A2-4A96-B2BF-7D7BE31325A6}">
      <dgm:prSet/>
      <dgm:spPr/>
      <dgm:t>
        <a:bodyPr/>
        <a:lstStyle/>
        <a:p>
          <a:endParaRPr lang="fi-FI"/>
        </a:p>
      </dgm:t>
    </dgm:pt>
    <dgm:pt modelId="{CBAD3F0B-07C3-4B78-88E3-BEBBC83A7BD2}">
      <dgm:prSet phldrT="[Teksti]"/>
      <dgm:spPr/>
      <dgm:t>
        <a:bodyPr/>
        <a:lstStyle/>
        <a:p>
          <a:r>
            <a:rPr lang="fi-FI" dirty="0"/>
            <a:t>Vähentävät vaikutukset hiilen varastoihin</a:t>
          </a:r>
        </a:p>
      </dgm:t>
    </dgm:pt>
    <dgm:pt modelId="{C2EAD24A-145D-46ED-BF64-5718D902D593}" type="parTrans" cxnId="{A0ECE14B-DED8-43F8-8380-51C4F06B5FE1}">
      <dgm:prSet/>
      <dgm:spPr/>
      <dgm:t>
        <a:bodyPr/>
        <a:lstStyle/>
        <a:p>
          <a:endParaRPr lang="fi-FI"/>
        </a:p>
      </dgm:t>
    </dgm:pt>
    <dgm:pt modelId="{B2D897D5-8349-4B04-8F4C-3822D5BE4489}" type="sibTrans" cxnId="{A0ECE14B-DED8-43F8-8380-51C4F06B5FE1}">
      <dgm:prSet/>
      <dgm:spPr/>
      <dgm:t>
        <a:bodyPr/>
        <a:lstStyle/>
        <a:p>
          <a:endParaRPr lang="fi-FI"/>
        </a:p>
      </dgm:t>
    </dgm:pt>
    <dgm:pt modelId="{5F74F852-7167-4A7E-A36B-F6124C90F455}">
      <dgm:prSet phldrT="[Teksti]"/>
      <dgm:spPr/>
      <dgm:t>
        <a:bodyPr/>
        <a:lstStyle/>
        <a:p>
          <a:r>
            <a:rPr lang="fi-FI" dirty="0"/>
            <a:t>Kasvullisen määrä, laatu, kytkökset, monimuotoisuus</a:t>
          </a:r>
        </a:p>
      </dgm:t>
    </dgm:pt>
    <dgm:pt modelId="{F54D82DB-E4CF-42F2-9249-BAA00DA59AC9}" type="parTrans" cxnId="{60E45CBC-1DDC-4941-829B-A174DADD698D}">
      <dgm:prSet/>
      <dgm:spPr/>
      <dgm:t>
        <a:bodyPr/>
        <a:lstStyle/>
        <a:p>
          <a:endParaRPr lang="fi-FI"/>
        </a:p>
      </dgm:t>
    </dgm:pt>
    <dgm:pt modelId="{7C795839-CB4B-4DDD-9645-9CD2FB1F887D}" type="sibTrans" cxnId="{60E45CBC-1DDC-4941-829B-A174DADD698D}">
      <dgm:prSet/>
      <dgm:spPr/>
      <dgm:t>
        <a:bodyPr/>
        <a:lstStyle/>
        <a:p>
          <a:endParaRPr lang="fi-FI"/>
        </a:p>
      </dgm:t>
    </dgm:pt>
    <dgm:pt modelId="{159F1FAF-A133-407C-ACAB-635288FC0076}">
      <dgm:prSet phldrT="[Teksti]"/>
      <dgm:spPr/>
      <dgm:t>
        <a:bodyPr/>
        <a:lstStyle/>
        <a:p>
          <a:r>
            <a:rPr lang="fi-FI" dirty="0"/>
            <a:t>Luonnonvesien määrä ja tila</a:t>
          </a:r>
        </a:p>
      </dgm:t>
    </dgm:pt>
    <dgm:pt modelId="{EBA8AB6A-AFA3-4417-8023-72672DB74D5A}" type="parTrans" cxnId="{9029F2C1-3F3D-465D-B61A-CCCD62321064}">
      <dgm:prSet/>
      <dgm:spPr/>
      <dgm:t>
        <a:bodyPr/>
        <a:lstStyle/>
        <a:p>
          <a:endParaRPr lang="fi-FI"/>
        </a:p>
      </dgm:t>
    </dgm:pt>
    <dgm:pt modelId="{4A07F7D6-AAB9-4939-A048-580AC022533F}" type="sibTrans" cxnId="{9029F2C1-3F3D-465D-B61A-CCCD62321064}">
      <dgm:prSet/>
      <dgm:spPr/>
      <dgm:t>
        <a:bodyPr/>
        <a:lstStyle/>
        <a:p>
          <a:endParaRPr lang="fi-FI"/>
        </a:p>
      </dgm:t>
    </dgm:pt>
    <dgm:pt modelId="{985EADCE-913C-49DA-AAB0-EBF9BE57D083}">
      <dgm:prSet phldrT="[Teksti]"/>
      <dgm:spPr/>
      <dgm:t>
        <a:bodyPr/>
        <a:lstStyle/>
        <a:p>
          <a:r>
            <a:rPr lang="fi-FI" dirty="0"/>
            <a:t>Hulevesien muodostuminen ja hallinta</a:t>
          </a:r>
        </a:p>
      </dgm:t>
    </dgm:pt>
    <dgm:pt modelId="{461CAB5D-EE8E-4D25-B209-4BAFB4097ABB}" type="parTrans" cxnId="{5FE5A72E-6362-4B5C-A468-3392C7008BBE}">
      <dgm:prSet/>
      <dgm:spPr/>
      <dgm:t>
        <a:bodyPr/>
        <a:lstStyle/>
        <a:p>
          <a:endParaRPr lang="fi-FI"/>
        </a:p>
      </dgm:t>
    </dgm:pt>
    <dgm:pt modelId="{9C4F83BC-4F6B-417B-83CC-BDE7C2E661C2}" type="sibTrans" cxnId="{5FE5A72E-6362-4B5C-A468-3392C7008BBE}">
      <dgm:prSet/>
      <dgm:spPr/>
      <dgm:t>
        <a:bodyPr/>
        <a:lstStyle/>
        <a:p>
          <a:endParaRPr lang="fi-FI"/>
        </a:p>
      </dgm:t>
    </dgm:pt>
    <dgm:pt modelId="{CE853B14-770D-4303-9EFF-26E208B30112}">
      <dgm:prSet phldrT="[Teksti]"/>
      <dgm:spPr/>
      <dgm:t>
        <a:bodyPr/>
        <a:lstStyle/>
        <a:p>
          <a:r>
            <a:rPr lang="fi-FI" dirty="0"/>
            <a:t>Muutoksille herkät arvot (luonto, rakennettu ympäristö, haavoittuvat ryhmät)</a:t>
          </a:r>
        </a:p>
      </dgm:t>
    </dgm:pt>
    <dgm:pt modelId="{EB64CB72-8D77-4995-B07D-56557DC48164}" type="parTrans" cxnId="{A69F49A8-3D3C-4014-8D28-CCF3C18A5ED2}">
      <dgm:prSet/>
      <dgm:spPr/>
      <dgm:t>
        <a:bodyPr/>
        <a:lstStyle/>
        <a:p>
          <a:endParaRPr lang="fi-FI"/>
        </a:p>
      </dgm:t>
    </dgm:pt>
    <dgm:pt modelId="{56B0B2E0-C5E0-41B8-AAE7-369D61D7532C}" type="sibTrans" cxnId="{A69F49A8-3D3C-4014-8D28-CCF3C18A5ED2}">
      <dgm:prSet/>
      <dgm:spPr/>
      <dgm:t>
        <a:bodyPr/>
        <a:lstStyle/>
        <a:p>
          <a:endParaRPr lang="fi-FI"/>
        </a:p>
      </dgm:t>
    </dgm:pt>
    <dgm:pt modelId="{69601876-42FC-432D-9E23-90B8991774C8}">
      <dgm:prSet phldrT="[Teksti]"/>
      <dgm:spPr/>
      <dgm:t>
        <a:bodyPr/>
        <a:lstStyle/>
        <a:p>
          <a:r>
            <a:rPr lang="fi-FI" dirty="0"/>
            <a:t>Muuttuva ilmasto (vedenkierto/kuivuus, lämpötila, tuulisuus ja myrskyt)</a:t>
          </a:r>
        </a:p>
      </dgm:t>
    </dgm:pt>
    <dgm:pt modelId="{905A4B01-E370-4E57-B830-39395B9D92B2}" type="parTrans" cxnId="{9184015D-12B1-4B09-9005-750F7D3C186D}">
      <dgm:prSet/>
      <dgm:spPr/>
      <dgm:t>
        <a:bodyPr/>
        <a:lstStyle/>
        <a:p>
          <a:endParaRPr lang="fi-FI"/>
        </a:p>
      </dgm:t>
    </dgm:pt>
    <dgm:pt modelId="{FAC7272A-B488-4668-8E26-E10E98C97631}" type="sibTrans" cxnId="{9184015D-12B1-4B09-9005-750F7D3C186D}">
      <dgm:prSet/>
      <dgm:spPr/>
      <dgm:t>
        <a:bodyPr/>
        <a:lstStyle/>
        <a:p>
          <a:endParaRPr lang="fi-FI"/>
        </a:p>
      </dgm:t>
    </dgm:pt>
    <dgm:pt modelId="{1F140383-2ABF-4CF3-ADA1-17339687A599}" type="pres">
      <dgm:prSet presAssocID="{8CB519CB-71AD-4649-8B7D-BC3CA7325C7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D337F47-016F-4AC4-A5EA-688223566782}" type="pres">
      <dgm:prSet presAssocID="{4D572E06-CEA6-40E9-8151-50FEA23CF65F}" presName="root1" presStyleCnt="0"/>
      <dgm:spPr/>
    </dgm:pt>
    <dgm:pt modelId="{54BFD416-3108-44C3-B178-ABB7C8D27851}" type="pres">
      <dgm:prSet presAssocID="{4D572E06-CEA6-40E9-8151-50FEA23CF65F}" presName="LevelOneTextNode" presStyleLbl="node0" presStyleIdx="0" presStyleCnt="3">
        <dgm:presLayoutVars>
          <dgm:chPref val="3"/>
        </dgm:presLayoutVars>
      </dgm:prSet>
      <dgm:spPr/>
    </dgm:pt>
    <dgm:pt modelId="{F2F351F7-8DF7-4B21-B772-35854FB377D1}" type="pres">
      <dgm:prSet presAssocID="{4D572E06-CEA6-40E9-8151-50FEA23CF65F}" presName="level2hierChild" presStyleCnt="0"/>
      <dgm:spPr/>
    </dgm:pt>
    <dgm:pt modelId="{9E032E36-6602-453A-A126-1786FBA935A1}" type="pres">
      <dgm:prSet presAssocID="{5B7F2858-69C9-4287-9DD0-F26EC3E8E20D}" presName="root1" presStyleCnt="0"/>
      <dgm:spPr/>
    </dgm:pt>
    <dgm:pt modelId="{72F0CDE1-7960-4E44-B31A-3638202783A9}" type="pres">
      <dgm:prSet presAssocID="{5B7F2858-69C9-4287-9DD0-F26EC3E8E20D}" presName="LevelOneTextNode" presStyleLbl="node0" presStyleIdx="1" presStyleCnt="3">
        <dgm:presLayoutVars>
          <dgm:chPref val="3"/>
        </dgm:presLayoutVars>
      </dgm:prSet>
      <dgm:spPr/>
    </dgm:pt>
    <dgm:pt modelId="{A2DD85C7-809F-4CFB-A4DF-7DCB4DC6A2E8}" type="pres">
      <dgm:prSet presAssocID="{5B7F2858-69C9-4287-9DD0-F26EC3E8E20D}" presName="level2hierChild" presStyleCnt="0"/>
      <dgm:spPr/>
    </dgm:pt>
    <dgm:pt modelId="{A6F961B8-AA22-4690-8D80-1ED6498EC813}" type="pres">
      <dgm:prSet presAssocID="{DF68CB1F-BF22-4663-A7C6-ED057EF4D54F}" presName="conn2-1" presStyleLbl="parChTrans1D2" presStyleIdx="0" presStyleCnt="1"/>
      <dgm:spPr/>
    </dgm:pt>
    <dgm:pt modelId="{22342F52-7278-4695-81B5-22EF4AFCD73C}" type="pres">
      <dgm:prSet presAssocID="{DF68CB1F-BF22-4663-A7C6-ED057EF4D54F}" presName="connTx" presStyleLbl="parChTrans1D2" presStyleIdx="0" presStyleCnt="1"/>
      <dgm:spPr/>
    </dgm:pt>
    <dgm:pt modelId="{071A1C86-0FF4-4219-AB67-47B98320BB79}" type="pres">
      <dgm:prSet presAssocID="{3B2F8407-E202-447B-A16F-9F72F65E24B1}" presName="root2" presStyleCnt="0"/>
      <dgm:spPr/>
    </dgm:pt>
    <dgm:pt modelId="{355C9645-F739-4A9E-A029-2B5ADDE284FA}" type="pres">
      <dgm:prSet presAssocID="{3B2F8407-E202-447B-A16F-9F72F65E24B1}" presName="LevelTwoTextNode" presStyleLbl="node2" presStyleIdx="0" presStyleCnt="1">
        <dgm:presLayoutVars>
          <dgm:chPref val="3"/>
        </dgm:presLayoutVars>
      </dgm:prSet>
      <dgm:spPr/>
    </dgm:pt>
    <dgm:pt modelId="{1B9B901D-ADF4-4BD6-B7F9-035116496B5B}" type="pres">
      <dgm:prSet presAssocID="{3B2F8407-E202-447B-A16F-9F72F65E24B1}" presName="level3hierChild" presStyleCnt="0"/>
      <dgm:spPr/>
    </dgm:pt>
    <dgm:pt modelId="{5570EA26-260D-4989-AE6F-4267DB6599AE}" type="pres">
      <dgm:prSet presAssocID="{5564E79C-D3C3-4F9C-AB29-3FE2732FCD28}" presName="conn2-1" presStyleLbl="parChTrans1D3" presStyleIdx="0" presStyleCnt="2"/>
      <dgm:spPr/>
    </dgm:pt>
    <dgm:pt modelId="{4006FD50-F829-45AF-AD4C-110E79B291B5}" type="pres">
      <dgm:prSet presAssocID="{5564E79C-D3C3-4F9C-AB29-3FE2732FCD28}" presName="connTx" presStyleLbl="parChTrans1D3" presStyleIdx="0" presStyleCnt="2"/>
      <dgm:spPr/>
    </dgm:pt>
    <dgm:pt modelId="{313E6907-960A-4829-A46E-ACB3C29F561E}" type="pres">
      <dgm:prSet presAssocID="{EADE9B96-8320-4E4F-B3CD-230761DCC422}" presName="root2" presStyleCnt="0"/>
      <dgm:spPr/>
    </dgm:pt>
    <dgm:pt modelId="{AC46B6EE-52DC-42B8-A0E6-765A7E2002CC}" type="pres">
      <dgm:prSet presAssocID="{EADE9B96-8320-4E4F-B3CD-230761DCC422}" presName="LevelTwoTextNode" presStyleLbl="node3" presStyleIdx="0" presStyleCnt="2">
        <dgm:presLayoutVars>
          <dgm:chPref val="3"/>
        </dgm:presLayoutVars>
      </dgm:prSet>
      <dgm:spPr/>
    </dgm:pt>
    <dgm:pt modelId="{7BCB348A-3379-416F-AE9C-40CC260DE983}" type="pres">
      <dgm:prSet presAssocID="{EADE9B96-8320-4E4F-B3CD-230761DCC422}" presName="level3hierChild" presStyleCnt="0"/>
      <dgm:spPr/>
    </dgm:pt>
    <dgm:pt modelId="{02B80119-C66D-4E12-977A-DC103F181226}" type="pres">
      <dgm:prSet presAssocID="{48C58E03-8C20-45D5-B6BB-6979656224F0}" presName="conn2-1" presStyleLbl="parChTrans1D4" presStyleIdx="0" presStyleCnt="11"/>
      <dgm:spPr/>
    </dgm:pt>
    <dgm:pt modelId="{0F62F710-3B98-4D24-A872-18E2B8A06441}" type="pres">
      <dgm:prSet presAssocID="{48C58E03-8C20-45D5-B6BB-6979656224F0}" presName="connTx" presStyleLbl="parChTrans1D4" presStyleIdx="0" presStyleCnt="11"/>
      <dgm:spPr/>
    </dgm:pt>
    <dgm:pt modelId="{8D000555-15E0-465D-9F85-528417ED0E9B}" type="pres">
      <dgm:prSet presAssocID="{4A72A1E8-FD40-41EC-A773-E8CAB32AB09D}" presName="root2" presStyleCnt="0"/>
      <dgm:spPr/>
    </dgm:pt>
    <dgm:pt modelId="{F4FBD711-06C1-43E9-A707-D151D5384A66}" type="pres">
      <dgm:prSet presAssocID="{4A72A1E8-FD40-41EC-A773-E8CAB32AB09D}" presName="LevelTwoTextNode" presStyleLbl="node4" presStyleIdx="0" presStyleCnt="11">
        <dgm:presLayoutVars>
          <dgm:chPref val="3"/>
        </dgm:presLayoutVars>
      </dgm:prSet>
      <dgm:spPr/>
    </dgm:pt>
    <dgm:pt modelId="{E112166D-83CE-4566-98A3-361B403BAC82}" type="pres">
      <dgm:prSet presAssocID="{4A72A1E8-FD40-41EC-A773-E8CAB32AB09D}" presName="level3hierChild" presStyleCnt="0"/>
      <dgm:spPr/>
    </dgm:pt>
    <dgm:pt modelId="{9445FFC8-3935-4FCC-B25A-51DA2DDF95E3}" type="pres">
      <dgm:prSet presAssocID="{B86CBA37-313D-45F6-84E8-588F16C40575}" presName="conn2-1" presStyleLbl="parChTrans1D4" presStyleIdx="1" presStyleCnt="11"/>
      <dgm:spPr/>
    </dgm:pt>
    <dgm:pt modelId="{A4685AE5-FE89-4098-BB01-B98D801BFD2F}" type="pres">
      <dgm:prSet presAssocID="{B86CBA37-313D-45F6-84E8-588F16C40575}" presName="connTx" presStyleLbl="parChTrans1D4" presStyleIdx="1" presStyleCnt="11"/>
      <dgm:spPr/>
    </dgm:pt>
    <dgm:pt modelId="{7C9DDF97-3DDC-4333-989B-DBCD974935AA}" type="pres">
      <dgm:prSet presAssocID="{42970630-00B8-42FC-854C-558D45C85133}" presName="root2" presStyleCnt="0"/>
      <dgm:spPr/>
    </dgm:pt>
    <dgm:pt modelId="{0CFB6D85-F8A9-4C2C-8245-D94FB3C9E7CB}" type="pres">
      <dgm:prSet presAssocID="{42970630-00B8-42FC-854C-558D45C85133}" presName="LevelTwoTextNode" presStyleLbl="node4" presStyleIdx="1" presStyleCnt="11">
        <dgm:presLayoutVars>
          <dgm:chPref val="3"/>
        </dgm:presLayoutVars>
      </dgm:prSet>
      <dgm:spPr/>
    </dgm:pt>
    <dgm:pt modelId="{AFF127F5-4585-4D9C-BEDD-6A4F82DDC2B9}" type="pres">
      <dgm:prSet presAssocID="{42970630-00B8-42FC-854C-558D45C85133}" presName="level3hierChild" presStyleCnt="0"/>
      <dgm:spPr/>
    </dgm:pt>
    <dgm:pt modelId="{B2507AF4-AB6E-4E9B-8344-05328073602D}" type="pres">
      <dgm:prSet presAssocID="{C2EAD24A-145D-46ED-BF64-5718D902D593}" presName="conn2-1" presStyleLbl="parChTrans1D4" presStyleIdx="2" presStyleCnt="11"/>
      <dgm:spPr/>
    </dgm:pt>
    <dgm:pt modelId="{C370DAC0-84C7-429F-B854-CC5E326C70A4}" type="pres">
      <dgm:prSet presAssocID="{C2EAD24A-145D-46ED-BF64-5718D902D593}" presName="connTx" presStyleLbl="parChTrans1D4" presStyleIdx="2" presStyleCnt="11"/>
      <dgm:spPr/>
    </dgm:pt>
    <dgm:pt modelId="{778E6CEC-F2F9-4014-B145-8A8A99FD4193}" type="pres">
      <dgm:prSet presAssocID="{CBAD3F0B-07C3-4B78-88E3-BEBBC83A7BD2}" presName="root2" presStyleCnt="0"/>
      <dgm:spPr/>
    </dgm:pt>
    <dgm:pt modelId="{1BEA5284-7204-410F-AE51-02A10504CB31}" type="pres">
      <dgm:prSet presAssocID="{CBAD3F0B-07C3-4B78-88E3-BEBBC83A7BD2}" presName="LevelTwoTextNode" presStyleLbl="node4" presStyleIdx="2" presStyleCnt="11">
        <dgm:presLayoutVars>
          <dgm:chPref val="3"/>
        </dgm:presLayoutVars>
      </dgm:prSet>
      <dgm:spPr/>
    </dgm:pt>
    <dgm:pt modelId="{5438B591-7933-4A9F-8EC8-9A35AC50002E}" type="pres">
      <dgm:prSet presAssocID="{CBAD3F0B-07C3-4B78-88E3-BEBBC83A7BD2}" presName="level3hierChild" presStyleCnt="0"/>
      <dgm:spPr/>
    </dgm:pt>
    <dgm:pt modelId="{E492F264-CC9C-468F-99E8-D6590B530A4E}" type="pres">
      <dgm:prSet presAssocID="{77DFCBDC-566B-4B42-AEE6-F666E58214C7}" presName="conn2-1" presStyleLbl="parChTrans1D4" presStyleIdx="3" presStyleCnt="11"/>
      <dgm:spPr/>
    </dgm:pt>
    <dgm:pt modelId="{E6F5CC5B-D73E-45DA-8A73-B3B9BCB87111}" type="pres">
      <dgm:prSet presAssocID="{77DFCBDC-566B-4B42-AEE6-F666E58214C7}" presName="connTx" presStyleLbl="parChTrans1D4" presStyleIdx="3" presStyleCnt="11"/>
      <dgm:spPr/>
    </dgm:pt>
    <dgm:pt modelId="{9D48E70F-535B-4D0E-A267-0217258DF028}" type="pres">
      <dgm:prSet presAssocID="{1ED2F187-6698-450E-AE31-91AA0F4FCEB2}" presName="root2" presStyleCnt="0"/>
      <dgm:spPr/>
    </dgm:pt>
    <dgm:pt modelId="{32D508D8-6DC8-4BAD-8D5A-F232F850771E}" type="pres">
      <dgm:prSet presAssocID="{1ED2F187-6698-450E-AE31-91AA0F4FCEB2}" presName="LevelTwoTextNode" presStyleLbl="node4" presStyleIdx="3" presStyleCnt="11">
        <dgm:presLayoutVars>
          <dgm:chPref val="3"/>
        </dgm:presLayoutVars>
      </dgm:prSet>
      <dgm:spPr/>
    </dgm:pt>
    <dgm:pt modelId="{1D4C0EB9-B901-45D3-BF0A-B2655D780429}" type="pres">
      <dgm:prSet presAssocID="{1ED2F187-6698-450E-AE31-91AA0F4FCEB2}" presName="level3hierChild" presStyleCnt="0"/>
      <dgm:spPr/>
    </dgm:pt>
    <dgm:pt modelId="{04651A37-F97C-4191-8B6F-9B5ABCB45A14}" type="pres">
      <dgm:prSet presAssocID="{5C34EA6C-431F-4BAD-8C85-F66A0BEDF20F}" presName="conn2-1" presStyleLbl="parChTrans1D3" presStyleIdx="1" presStyleCnt="2"/>
      <dgm:spPr/>
    </dgm:pt>
    <dgm:pt modelId="{9B14E65A-C4AF-476E-BCB0-63B10A95D853}" type="pres">
      <dgm:prSet presAssocID="{5C34EA6C-431F-4BAD-8C85-F66A0BEDF20F}" presName="connTx" presStyleLbl="parChTrans1D3" presStyleIdx="1" presStyleCnt="2"/>
      <dgm:spPr/>
    </dgm:pt>
    <dgm:pt modelId="{5D83CF74-075E-44D8-93F6-908FCB84EA8E}" type="pres">
      <dgm:prSet presAssocID="{10475DCD-FC61-4CD5-86C2-7F733AA57E91}" presName="root2" presStyleCnt="0"/>
      <dgm:spPr/>
    </dgm:pt>
    <dgm:pt modelId="{5DE29D0E-BB04-4BE4-837D-33ADCFFB502D}" type="pres">
      <dgm:prSet presAssocID="{10475DCD-FC61-4CD5-86C2-7F733AA57E91}" presName="LevelTwoTextNode" presStyleLbl="node3" presStyleIdx="1" presStyleCnt="2">
        <dgm:presLayoutVars>
          <dgm:chPref val="3"/>
        </dgm:presLayoutVars>
      </dgm:prSet>
      <dgm:spPr/>
    </dgm:pt>
    <dgm:pt modelId="{1ECCA166-EEBF-4C6D-B0B5-262E1987159C}" type="pres">
      <dgm:prSet presAssocID="{10475DCD-FC61-4CD5-86C2-7F733AA57E91}" presName="level3hierChild" presStyleCnt="0"/>
      <dgm:spPr/>
    </dgm:pt>
    <dgm:pt modelId="{52CEB381-7535-47AB-8A45-4C248FCC4839}" type="pres">
      <dgm:prSet presAssocID="{4CFE4E3F-9E41-4F00-8422-6A56FCC0A763}" presName="conn2-1" presStyleLbl="parChTrans1D4" presStyleIdx="4" presStyleCnt="11"/>
      <dgm:spPr/>
    </dgm:pt>
    <dgm:pt modelId="{2CA4E2F7-E0BE-42DB-96C2-68F9A514B9C7}" type="pres">
      <dgm:prSet presAssocID="{4CFE4E3F-9E41-4F00-8422-6A56FCC0A763}" presName="connTx" presStyleLbl="parChTrans1D4" presStyleIdx="4" presStyleCnt="11"/>
      <dgm:spPr/>
    </dgm:pt>
    <dgm:pt modelId="{7CA4CD96-E32F-434C-9C61-196D9E4BF794}" type="pres">
      <dgm:prSet presAssocID="{9347DCA6-4475-4105-ADA1-BF4CCE8870B1}" presName="root2" presStyleCnt="0"/>
      <dgm:spPr/>
    </dgm:pt>
    <dgm:pt modelId="{361EA447-164E-4330-9949-786373121C87}" type="pres">
      <dgm:prSet presAssocID="{9347DCA6-4475-4105-ADA1-BF4CCE8870B1}" presName="LevelTwoTextNode" presStyleLbl="node4" presStyleIdx="4" presStyleCnt="11">
        <dgm:presLayoutVars>
          <dgm:chPref val="3"/>
        </dgm:presLayoutVars>
      </dgm:prSet>
      <dgm:spPr/>
    </dgm:pt>
    <dgm:pt modelId="{5555E600-60A7-4EAA-ADC7-1E2050BD71A0}" type="pres">
      <dgm:prSet presAssocID="{9347DCA6-4475-4105-ADA1-BF4CCE8870B1}" presName="level3hierChild" presStyleCnt="0"/>
      <dgm:spPr/>
    </dgm:pt>
    <dgm:pt modelId="{33BECE54-E078-4C84-94D0-F40C9EAFBDCF}" type="pres">
      <dgm:prSet presAssocID="{905A4B01-E370-4E57-B830-39395B9D92B2}" presName="conn2-1" presStyleLbl="parChTrans1D4" presStyleIdx="5" presStyleCnt="11"/>
      <dgm:spPr/>
    </dgm:pt>
    <dgm:pt modelId="{4DA6ADED-E0BB-4699-9606-DDCD17904320}" type="pres">
      <dgm:prSet presAssocID="{905A4B01-E370-4E57-B830-39395B9D92B2}" presName="connTx" presStyleLbl="parChTrans1D4" presStyleIdx="5" presStyleCnt="11"/>
      <dgm:spPr/>
    </dgm:pt>
    <dgm:pt modelId="{D9FB191B-F7DD-4E51-8D55-FC27B41AEF7D}" type="pres">
      <dgm:prSet presAssocID="{69601876-42FC-432D-9E23-90B8991774C8}" presName="root2" presStyleCnt="0"/>
      <dgm:spPr/>
    </dgm:pt>
    <dgm:pt modelId="{991CE211-1C3B-4E32-AB21-A33D8851214A}" type="pres">
      <dgm:prSet presAssocID="{69601876-42FC-432D-9E23-90B8991774C8}" presName="LevelTwoTextNode" presStyleLbl="node4" presStyleIdx="5" presStyleCnt="11">
        <dgm:presLayoutVars>
          <dgm:chPref val="3"/>
        </dgm:presLayoutVars>
      </dgm:prSet>
      <dgm:spPr/>
    </dgm:pt>
    <dgm:pt modelId="{26684476-0277-4153-9638-AE322621595A}" type="pres">
      <dgm:prSet presAssocID="{69601876-42FC-432D-9E23-90B8991774C8}" presName="level3hierChild" presStyleCnt="0"/>
      <dgm:spPr/>
    </dgm:pt>
    <dgm:pt modelId="{94CD6658-4073-4C92-88BD-3BFFBD15AADB}" type="pres">
      <dgm:prSet presAssocID="{EB64CB72-8D77-4995-B07D-56557DC48164}" presName="conn2-1" presStyleLbl="parChTrans1D4" presStyleIdx="6" presStyleCnt="11"/>
      <dgm:spPr/>
    </dgm:pt>
    <dgm:pt modelId="{7613E5E9-08DF-46C4-A1AC-D2757356B572}" type="pres">
      <dgm:prSet presAssocID="{EB64CB72-8D77-4995-B07D-56557DC48164}" presName="connTx" presStyleLbl="parChTrans1D4" presStyleIdx="6" presStyleCnt="11"/>
      <dgm:spPr/>
    </dgm:pt>
    <dgm:pt modelId="{39554B24-EABF-4DAF-8333-1D9224CC139C}" type="pres">
      <dgm:prSet presAssocID="{CE853B14-770D-4303-9EFF-26E208B30112}" presName="root2" presStyleCnt="0"/>
      <dgm:spPr/>
    </dgm:pt>
    <dgm:pt modelId="{3B9598EE-601F-4ABC-A8E8-BD32D794BDFA}" type="pres">
      <dgm:prSet presAssocID="{CE853B14-770D-4303-9EFF-26E208B30112}" presName="LevelTwoTextNode" presStyleLbl="node4" presStyleIdx="6" presStyleCnt="11">
        <dgm:presLayoutVars>
          <dgm:chPref val="3"/>
        </dgm:presLayoutVars>
      </dgm:prSet>
      <dgm:spPr/>
    </dgm:pt>
    <dgm:pt modelId="{D81D7D1D-D76B-4D09-A18E-9B1486F59B71}" type="pres">
      <dgm:prSet presAssocID="{CE853B14-770D-4303-9EFF-26E208B30112}" presName="level3hierChild" presStyleCnt="0"/>
      <dgm:spPr/>
    </dgm:pt>
    <dgm:pt modelId="{DEB6E8EC-F333-464F-8E45-778E7882B4C5}" type="pres">
      <dgm:prSet presAssocID="{F85AFBC5-17BE-49AF-A2A0-92D2C4B624CF}" presName="conn2-1" presStyleLbl="parChTrans1D4" presStyleIdx="7" presStyleCnt="11"/>
      <dgm:spPr/>
    </dgm:pt>
    <dgm:pt modelId="{5DB21EEC-9EE6-4113-BCF8-13577AE08731}" type="pres">
      <dgm:prSet presAssocID="{F85AFBC5-17BE-49AF-A2A0-92D2C4B624CF}" presName="connTx" presStyleLbl="parChTrans1D4" presStyleIdx="7" presStyleCnt="11"/>
      <dgm:spPr/>
    </dgm:pt>
    <dgm:pt modelId="{C2CC1B76-A756-4474-B2FF-5B114124B562}" type="pres">
      <dgm:prSet presAssocID="{78F03149-FBAE-4FDC-9915-5FE45A9AEB4B}" presName="root2" presStyleCnt="0"/>
      <dgm:spPr/>
    </dgm:pt>
    <dgm:pt modelId="{A92D6138-FEC4-4FE7-92FC-831BC61902BA}" type="pres">
      <dgm:prSet presAssocID="{78F03149-FBAE-4FDC-9915-5FE45A9AEB4B}" presName="LevelTwoTextNode" presStyleLbl="node4" presStyleIdx="7" presStyleCnt="11">
        <dgm:presLayoutVars>
          <dgm:chPref val="3"/>
        </dgm:presLayoutVars>
      </dgm:prSet>
      <dgm:spPr/>
    </dgm:pt>
    <dgm:pt modelId="{C2FA6F01-43FD-42E4-9259-E63B52D3E2FD}" type="pres">
      <dgm:prSet presAssocID="{78F03149-FBAE-4FDC-9915-5FE45A9AEB4B}" presName="level3hierChild" presStyleCnt="0"/>
      <dgm:spPr/>
    </dgm:pt>
    <dgm:pt modelId="{54D94236-49BF-47CF-BB78-40CF2B508E4D}" type="pres">
      <dgm:prSet presAssocID="{F54D82DB-E4CF-42F2-9249-BAA00DA59AC9}" presName="conn2-1" presStyleLbl="parChTrans1D4" presStyleIdx="8" presStyleCnt="11"/>
      <dgm:spPr/>
    </dgm:pt>
    <dgm:pt modelId="{9F5B14BF-20DC-421D-9D74-BCD9CC9F5A1B}" type="pres">
      <dgm:prSet presAssocID="{F54D82DB-E4CF-42F2-9249-BAA00DA59AC9}" presName="connTx" presStyleLbl="parChTrans1D4" presStyleIdx="8" presStyleCnt="11"/>
      <dgm:spPr/>
    </dgm:pt>
    <dgm:pt modelId="{5E54BCC2-F06F-4F92-A9D0-D309E6B648D7}" type="pres">
      <dgm:prSet presAssocID="{5F74F852-7167-4A7E-A36B-F6124C90F455}" presName="root2" presStyleCnt="0"/>
      <dgm:spPr/>
    </dgm:pt>
    <dgm:pt modelId="{8A727A4C-F81D-48F1-AF7F-5237732E199A}" type="pres">
      <dgm:prSet presAssocID="{5F74F852-7167-4A7E-A36B-F6124C90F455}" presName="LevelTwoTextNode" presStyleLbl="node4" presStyleIdx="8" presStyleCnt="11">
        <dgm:presLayoutVars>
          <dgm:chPref val="3"/>
        </dgm:presLayoutVars>
      </dgm:prSet>
      <dgm:spPr/>
    </dgm:pt>
    <dgm:pt modelId="{2280B984-37B0-4150-87D1-7C59A7134AFC}" type="pres">
      <dgm:prSet presAssocID="{5F74F852-7167-4A7E-A36B-F6124C90F455}" presName="level3hierChild" presStyleCnt="0"/>
      <dgm:spPr/>
    </dgm:pt>
    <dgm:pt modelId="{3AA42F1D-84ED-4B41-8283-A40246BB9A7A}" type="pres">
      <dgm:prSet presAssocID="{EBA8AB6A-AFA3-4417-8023-72672DB74D5A}" presName="conn2-1" presStyleLbl="parChTrans1D4" presStyleIdx="9" presStyleCnt="11"/>
      <dgm:spPr/>
    </dgm:pt>
    <dgm:pt modelId="{FB83A3C1-831D-4B9E-A173-CCEC7507127A}" type="pres">
      <dgm:prSet presAssocID="{EBA8AB6A-AFA3-4417-8023-72672DB74D5A}" presName="connTx" presStyleLbl="parChTrans1D4" presStyleIdx="9" presStyleCnt="11"/>
      <dgm:spPr/>
    </dgm:pt>
    <dgm:pt modelId="{5EE0BCEE-E747-4A79-B62F-79380C69597E}" type="pres">
      <dgm:prSet presAssocID="{159F1FAF-A133-407C-ACAB-635288FC0076}" presName="root2" presStyleCnt="0"/>
      <dgm:spPr/>
    </dgm:pt>
    <dgm:pt modelId="{5EEC6FE9-C7D3-49DB-A1FC-1BBDEF7C1FAE}" type="pres">
      <dgm:prSet presAssocID="{159F1FAF-A133-407C-ACAB-635288FC0076}" presName="LevelTwoTextNode" presStyleLbl="node4" presStyleIdx="9" presStyleCnt="11">
        <dgm:presLayoutVars>
          <dgm:chPref val="3"/>
        </dgm:presLayoutVars>
      </dgm:prSet>
      <dgm:spPr/>
    </dgm:pt>
    <dgm:pt modelId="{0D50D19E-A4AB-4E7F-AB42-2F0365FF6683}" type="pres">
      <dgm:prSet presAssocID="{159F1FAF-A133-407C-ACAB-635288FC0076}" presName="level3hierChild" presStyleCnt="0"/>
      <dgm:spPr/>
    </dgm:pt>
    <dgm:pt modelId="{5439F331-EC7C-446E-8AB6-FE27FAFD249F}" type="pres">
      <dgm:prSet presAssocID="{461CAB5D-EE8E-4D25-B209-4BAFB4097ABB}" presName="conn2-1" presStyleLbl="parChTrans1D4" presStyleIdx="10" presStyleCnt="11"/>
      <dgm:spPr/>
    </dgm:pt>
    <dgm:pt modelId="{1097CBEB-782F-471D-8EDD-5EAAE67D2F69}" type="pres">
      <dgm:prSet presAssocID="{461CAB5D-EE8E-4D25-B209-4BAFB4097ABB}" presName="connTx" presStyleLbl="parChTrans1D4" presStyleIdx="10" presStyleCnt="11"/>
      <dgm:spPr/>
    </dgm:pt>
    <dgm:pt modelId="{CED81AB0-7AFB-449C-A6B1-BA398FCACBF1}" type="pres">
      <dgm:prSet presAssocID="{985EADCE-913C-49DA-AAB0-EBF9BE57D083}" presName="root2" presStyleCnt="0"/>
      <dgm:spPr/>
    </dgm:pt>
    <dgm:pt modelId="{2F8B8B51-535E-44AC-B160-091DAF8567A7}" type="pres">
      <dgm:prSet presAssocID="{985EADCE-913C-49DA-AAB0-EBF9BE57D083}" presName="LevelTwoTextNode" presStyleLbl="node4" presStyleIdx="10" presStyleCnt="11">
        <dgm:presLayoutVars>
          <dgm:chPref val="3"/>
        </dgm:presLayoutVars>
      </dgm:prSet>
      <dgm:spPr/>
    </dgm:pt>
    <dgm:pt modelId="{1903F6D9-7728-4E73-886C-4EE956DD9BB3}" type="pres">
      <dgm:prSet presAssocID="{985EADCE-913C-49DA-AAB0-EBF9BE57D083}" presName="level3hierChild" presStyleCnt="0"/>
      <dgm:spPr/>
    </dgm:pt>
    <dgm:pt modelId="{47548E90-EAA1-4D6A-B14B-AF1D1FD9A6B8}" type="pres">
      <dgm:prSet presAssocID="{1750DCF6-73F2-4FBD-A06D-B2518308C555}" presName="root1" presStyleCnt="0"/>
      <dgm:spPr/>
    </dgm:pt>
    <dgm:pt modelId="{DE2688DD-819C-4E66-9937-4B558AB24677}" type="pres">
      <dgm:prSet presAssocID="{1750DCF6-73F2-4FBD-A06D-B2518308C555}" presName="LevelOneTextNode" presStyleLbl="node0" presStyleIdx="2" presStyleCnt="3">
        <dgm:presLayoutVars>
          <dgm:chPref val="3"/>
        </dgm:presLayoutVars>
      </dgm:prSet>
      <dgm:spPr/>
    </dgm:pt>
    <dgm:pt modelId="{9DE3436E-1B03-4BC3-BD93-6A71D6A2E892}" type="pres">
      <dgm:prSet presAssocID="{1750DCF6-73F2-4FBD-A06D-B2518308C555}" presName="level2hierChild" presStyleCnt="0"/>
      <dgm:spPr/>
    </dgm:pt>
  </dgm:ptLst>
  <dgm:cxnLst>
    <dgm:cxn modelId="{63C18D06-A86B-457E-BE37-B37B9113D830}" type="presOf" srcId="{48C58E03-8C20-45D5-B6BB-6979656224F0}" destId="{02B80119-C66D-4E12-977A-DC103F181226}" srcOrd="0" destOrd="0" presId="urn:microsoft.com/office/officeart/2005/8/layout/hierarchy2"/>
    <dgm:cxn modelId="{0E858F06-D8CF-4EF8-9133-203A5AB841DA}" type="presOf" srcId="{EB64CB72-8D77-4995-B07D-56557DC48164}" destId="{7613E5E9-08DF-46C4-A1AC-D2757356B572}" srcOrd="1" destOrd="0" presId="urn:microsoft.com/office/officeart/2005/8/layout/hierarchy2"/>
    <dgm:cxn modelId="{069B5909-7CAA-4493-BAC2-5419E8766F37}" srcId="{8CB519CB-71AD-4649-8B7D-BC3CA7325C79}" destId="{4D572E06-CEA6-40E9-8151-50FEA23CF65F}" srcOrd="0" destOrd="0" parTransId="{D9281778-A728-4E1A-915B-818385130475}" sibTransId="{E9A617EB-2C00-4E51-BFCB-D168AB3CEC20}"/>
    <dgm:cxn modelId="{1E0AED0A-D4D0-4A62-AA16-2017090D5C00}" type="presOf" srcId="{EADE9B96-8320-4E4F-B3CD-230761DCC422}" destId="{AC46B6EE-52DC-42B8-A0E6-765A7E2002CC}" srcOrd="0" destOrd="0" presId="urn:microsoft.com/office/officeart/2005/8/layout/hierarchy2"/>
    <dgm:cxn modelId="{2080860B-8F84-449B-9EF9-A939E53D7AA8}" srcId="{3B2F8407-E202-447B-A16F-9F72F65E24B1}" destId="{10475DCD-FC61-4CD5-86C2-7F733AA57E91}" srcOrd="1" destOrd="0" parTransId="{5C34EA6C-431F-4BAD-8C85-F66A0BEDF20F}" sibTransId="{CA324459-6606-4B6C-AABA-3F5755FC0FB6}"/>
    <dgm:cxn modelId="{FDE6120E-9677-48F3-AA2F-1EDA3ADAF916}" type="presOf" srcId="{DF68CB1F-BF22-4663-A7C6-ED057EF4D54F}" destId="{22342F52-7278-4695-81B5-22EF4AFCD73C}" srcOrd="1" destOrd="0" presId="urn:microsoft.com/office/officeart/2005/8/layout/hierarchy2"/>
    <dgm:cxn modelId="{881C860E-E018-4676-B1A4-F92FEEF412C6}" srcId="{8CB519CB-71AD-4649-8B7D-BC3CA7325C79}" destId="{5B7F2858-69C9-4287-9DD0-F26EC3E8E20D}" srcOrd="1" destOrd="0" parTransId="{DA296DAF-06C4-4FC1-A9A2-B15DCB10E10D}" sibTransId="{5A7EA88C-1E50-49EC-9F18-9949E85D4B9A}"/>
    <dgm:cxn modelId="{BE1DEE13-D73A-41C9-98CC-5595EDFBF8EF}" type="presOf" srcId="{8CB519CB-71AD-4649-8B7D-BC3CA7325C79}" destId="{1F140383-2ABF-4CF3-ADA1-17339687A599}" srcOrd="0" destOrd="0" presId="urn:microsoft.com/office/officeart/2005/8/layout/hierarchy2"/>
    <dgm:cxn modelId="{F7002315-E878-4E24-A0C4-EC602EA86434}" type="presOf" srcId="{DF68CB1F-BF22-4663-A7C6-ED057EF4D54F}" destId="{A6F961B8-AA22-4690-8D80-1ED6498EC813}" srcOrd="0" destOrd="0" presId="urn:microsoft.com/office/officeart/2005/8/layout/hierarchy2"/>
    <dgm:cxn modelId="{D911A518-E359-41CF-AB33-16AA69D4A126}" type="presOf" srcId="{3B2F8407-E202-447B-A16F-9F72F65E24B1}" destId="{355C9645-F739-4A9E-A029-2B5ADDE284FA}" srcOrd="0" destOrd="0" presId="urn:microsoft.com/office/officeart/2005/8/layout/hierarchy2"/>
    <dgm:cxn modelId="{CF3D9F1C-855D-4FC6-A3AD-296C7FE4D16F}" type="presOf" srcId="{C2EAD24A-145D-46ED-BF64-5718D902D593}" destId="{B2507AF4-AB6E-4E9B-8344-05328073602D}" srcOrd="0" destOrd="0" presId="urn:microsoft.com/office/officeart/2005/8/layout/hierarchy2"/>
    <dgm:cxn modelId="{6CE6E323-2297-4F0B-956B-2433AF9ED81F}" type="presOf" srcId="{985EADCE-913C-49DA-AAB0-EBF9BE57D083}" destId="{2F8B8B51-535E-44AC-B160-091DAF8567A7}" srcOrd="0" destOrd="0" presId="urn:microsoft.com/office/officeart/2005/8/layout/hierarchy2"/>
    <dgm:cxn modelId="{7F8EB225-6B49-4128-93F1-6D1FE66593D0}" type="presOf" srcId="{5C34EA6C-431F-4BAD-8C85-F66A0BEDF20F}" destId="{9B14E65A-C4AF-476E-BCB0-63B10A95D853}" srcOrd="1" destOrd="0" presId="urn:microsoft.com/office/officeart/2005/8/layout/hierarchy2"/>
    <dgm:cxn modelId="{9BE7C026-4794-47D6-84C6-F7B21CA4E093}" type="presOf" srcId="{B86CBA37-313D-45F6-84E8-588F16C40575}" destId="{A4685AE5-FE89-4098-BB01-B98D801BFD2F}" srcOrd="1" destOrd="0" presId="urn:microsoft.com/office/officeart/2005/8/layout/hierarchy2"/>
    <dgm:cxn modelId="{5FE5A72E-6362-4B5C-A468-3392C7008BBE}" srcId="{78F03149-FBAE-4FDC-9915-5FE45A9AEB4B}" destId="{985EADCE-913C-49DA-AAB0-EBF9BE57D083}" srcOrd="2" destOrd="0" parTransId="{461CAB5D-EE8E-4D25-B209-4BAFB4097ABB}" sibTransId="{9C4F83BC-4F6B-417B-83CC-BDE7C2E661C2}"/>
    <dgm:cxn modelId="{C54BD433-09DF-48E6-BF44-F70E6ACC2746}" srcId="{EADE9B96-8320-4E4F-B3CD-230761DCC422}" destId="{4A72A1E8-FD40-41EC-A773-E8CAB32AB09D}" srcOrd="0" destOrd="0" parTransId="{48C58E03-8C20-45D5-B6BB-6979656224F0}" sibTransId="{E0CA8889-63C5-4679-84CA-08B9E8C1D7FB}"/>
    <dgm:cxn modelId="{9AB9AE3B-693C-4084-ACB1-4CB394994E04}" type="presOf" srcId="{EBA8AB6A-AFA3-4417-8023-72672DB74D5A}" destId="{FB83A3C1-831D-4B9E-A173-CCEC7507127A}" srcOrd="1" destOrd="0" presId="urn:microsoft.com/office/officeart/2005/8/layout/hierarchy2"/>
    <dgm:cxn modelId="{3D976C40-D12D-413C-BD82-C6CDF40C28EE}" type="presOf" srcId="{42970630-00B8-42FC-854C-558D45C85133}" destId="{0CFB6D85-F8A9-4C2C-8245-D94FB3C9E7CB}" srcOrd="0" destOrd="0" presId="urn:microsoft.com/office/officeart/2005/8/layout/hierarchy2"/>
    <dgm:cxn modelId="{9184015D-12B1-4B09-9005-750F7D3C186D}" srcId="{9347DCA6-4475-4105-ADA1-BF4CCE8870B1}" destId="{69601876-42FC-432D-9E23-90B8991774C8}" srcOrd="0" destOrd="0" parTransId="{905A4B01-E370-4E57-B830-39395B9D92B2}" sibTransId="{FAC7272A-B488-4668-8E26-E10E98C97631}"/>
    <dgm:cxn modelId="{2E543360-82E8-4A51-8018-1803EC8F8DEA}" type="presOf" srcId="{5B7F2858-69C9-4287-9DD0-F26EC3E8E20D}" destId="{72F0CDE1-7960-4E44-B31A-3638202783A9}" srcOrd="0" destOrd="0" presId="urn:microsoft.com/office/officeart/2005/8/layout/hierarchy2"/>
    <dgm:cxn modelId="{7E9ED263-1ACB-4358-8B6E-901830D7BA70}" srcId="{10475DCD-FC61-4CD5-86C2-7F733AA57E91}" destId="{78F03149-FBAE-4FDC-9915-5FE45A9AEB4B}" srcOrd="1" destOrd="0" parTransId="{F85AFBC5-17BE-49AF-A2A0-92D2C4B624CF}" sibTransId="{49D0DE21-E1FC-4F46-B598-351027673010}"/>
    <dgm:cxn modelId="{02B33947-23DA-4D40-BB56-38D9B6E1DECF}" type="presOf" srcId="{EBA8AB6A-AFA3-4417-8023-72672DB74D5A}" destId="{3AA42F1D-84ED-4B41-8283-A40246BB9A7A}" srcOrd="0" destOrd="0" presId="urn:microsoft.com/office/officeart/2005/8/layout/hierarchy2"/>
    <dgm:cxn modelId="{678FB64A-A3F7-4AC5-9FF5-34C094814368}" type="presOf" srcId="{69601876-42FC-432D-9E23-90B8991774C8}" destId="{991CE211-1C3B-4E32-AB21-A33D8851214A}" srcOrd="0" destOrd="0" presId="urn:microsoft.com/office/officeart/2005/8/layout/hierarchy2"/>
    <dgm:cxn modelId="{A8222D6B-9E22-4C26-9FEA-73A8B903F588}" srcId="{5B7F2858-69C9-4287-9DD0-F26EC3E8E20D}" destId="{3B2F8407-E202-447B-A16F-9F72F65E24B1}" srcOrd="0" destOrd="0" parTransId="{DF68CB1F-BF22-4663-A7C6-ED057EF4D54F}" sibTransId="{14197838-3BF0-4318-B0A0-D4D01CD3CD25}"/>
    <dgm:cxn modelId="{A0ECE14B-DED8-43F8-8380-51C4F06B5FE1}" srcId="{4A72A1E8-FD40-41EC-A773-E8CAB32AB09D}" destId="{CBAD3F0B-07C3-4B78-88E3-BEBBC83A7BD2}" srcOrd="1" destOrd="0" parTransId="{C2EAD24A-145D-46ED-BF64-5718D902D593}" sibTransId="{B2D897D5-8349-4B04-8F4C-3822D5BE4489}"/>
    <dgm:cxn modelId="{3EB76A6C-F5D9-4E8B-AF36-F688644F5F37}" type="presOf" srcId="{EB64CB72-8D77-4995-B07D-56557DC48164}" destId="{94CD6658-4073-4C92-88BD-3BFFBD15AADB}" srcOrd="0" destOrd="0" presId="urn:microsoft.com/office/officeart/2005/8/layout/hierarchy2"/>
    <dgm:cxn modelId="{C8FB7C6E-B9B0-4B31-8F3A-D36F055C39AF}" type="presOf" srcId="{F85AFBC5-17BE-49AF-A2A0-92D2C4B624CF}" destId="{DEB6E8EC-F333-464F-8E45-778E7882B4C5}" srcOrd="0" destOrd="0" presId="urn:microsoft.com/office/officeart/2005/8/layout/hierarchy2"/>
    <dgm:cxn modelId="{102ED752-91AA-4519-B23E-1124ACE8998F}" type="presOf" srcId="{1750DCF6-73F2-4FBD-A06D-B2518308C555}" destId="{DE2688DD-819C-4E66-9937-4B558AB24677}" srcOrd="0" destOrd="0" presId="urn:microsoft.com/office/officeart/2005/8/layout/hierarchy2"/>
    <dgm:cxn modelId="{8D32CA54-484E-4F8A-AB3B-2E2DA72A4C73}" type="presOf" srcId="{4A72A1E8-FD40-41EC-A773-E8CAB32AB09D}" destId="{F4FBD711-06C1-43E9-A707-D151D5384A66}" srcOrd="0" destOrd="0" presId="urn:microsoft.com/office/officeart/2005/8/layout/hierarchy2"/>
    <dgm:cxn modelId="{8D3E4D76-1DB2-4955-85F7-0FC81959269D}" type="presOf" srcId="{48C58E03-8C20-45D5-B6BB-6979656224F0}" destId="{0F62F710-3B98-4D24-A872-18E2B8A06441}" srcOrd="1" destOrd="0" presId="urn:microsoft.com/office/officeart/2005/8/layout/hierarchy2"/>
    <dgm:cxn modelId="{8E49BD76-8050-422E-9E46-D91FF652A373}" type="presOf" srcId="{1ED2F187-6698-450E-AE31-91AA0F4FCEB2}" destId="{32D508D8-6DC8-4BAD-8D5A-F232F850771E}" srcOrd="0" destOrd="0" presId="urn:microsoft.com/office/officeart/2005/8/layout/hierarchy2"/>
    <dgm:cxn modelId="{51C05278-44A2-4A96-B2BF-7D7BE31325A6}" srcId="{4A72A1E8-FD40-41EC-A773-E8CAB32AB09D}" destId="{42970630-00B8-42FC-854C-558D45C85133}" srcOrd="0" destOrd="0" parTransId="{B86CBA37-313D-45F6-84E8-588F16C40575}" sibTransId="{C39E820B-CDD2-4C3D-B2FA-4C81716499E3}"/>
    <dgm:cxn modelId="{D1979F80-0EB7-4C17-8F0B-DDAC7D877C9B}" type="presOf" srcId="{77DFCBDC-566B-4B42-AEE6-F666E58214C7}" destId="{E492F264-CC9C-468F-99E8-D6590B530A4E}" srcOrd="0" destOrd="0" presId="urn:microsoft.com/office/officeart/2005/8/layout/hierarchy2"/>
    <dgm:cxn modelId="{1838C881-D86B-447A-A12D-1CFE7F74AD9A}" type="presOf" srcId="{C2EAD24A-145D-46ED-BF64-5718D902D593}" destId="{C370DAC0-84C7-429F-B854-CC5E326C70A4}" srcOrd="1" destOrd="0" presId="urn:microsoft.com/office/officeart/2005/8/layout/hierarchy2"/>
    <dgm:cxn modelId="{3632B783-DAF7-405E-AAC8-19B210A93DF1}" type="presOf" srcId="{9347DCA6-4475-4105-ADA1-BF4CCE8870B1}" destId="{361EA447-164E-4330-9949-786373121C87}" srcOrd="0" destOrd="0" presId="urn:microsoft.com/office/officeart/2005/8/layout/hierarchy2"/>
    <dgm:cxn modelId="{F9F5D58A-FC53-4688-81F5-D29CF73B6F39}" type="presOf" srcId="{5F74F852-7167-4A7E-A36B-F6124C90F455}" destId="{8A727A4C-F81D-48F1-AF7F-5237732E199A}" srcOrd="0" destOrd="0" presId="urn:microsoft.com/office/officeart/2005/8/layout/hierarchy2"/>
    <dgm:cxn modelId="{E3C56D99-F0C7-4C8C-A3C1-FA8C460956D5}" srcId="{10475DCD-FC61-4CD5-86C2-7F733AA57E91}" destId="{9347DCA6-4475-4105-ADA1-BF4CCE8870B1}" srcOrd="0" destOrd="0" parTransId="{4CFE4E3F-9E41-4F00-8422-6A56FCC0A763}" sibTransId="{11228D29-115E-40DA-8487-82FD443CDD0F}"/>
    <dgm:cxn modelId="{946ABD9C-562E-4A53-8F6B-3C60B1FCBC1F}" type="presOf" srcId="{78F03149-FBAE-4FDC-9915-5FE45A9AEB4B}" destId="{A92D6138-FEC4-4FE7-92FC-831BC61902BA}" srcOrd="0" destOrd="0" presId="urn:microsoft.com/office/officeart/2005/8/layout/hierarchy2"/>
    <dgm:cxn modelId="{4AF4599E-37A1-4A8F-9CDB-29EC44B0EAFB}" type="presOf" srcId="{F54D82DB-E4CF-42F2-9249-BAA00DA59AC9}" destId="{9F5B14BF-20DC-421D-9D74-BCD9CC9F5A1B}" srcOrd="1" destOrd="0" presId="urn:microsoft.com/office/officeart/2005/8/layout/hierarchy2"/>
    <dgm:cxn modelId="{B5395DA3-04C9-473E-AFB9-6FF418F43ACF}" type="presOf" srcId="{4CFE4E3F-9E41-4F00-8422-6A56FCC0A763}" destId="{52CEB381-7535-47AB-8A45-4C248FCC4839}" srcOrd="0" destOrd="0" presId="urn:microsoft.com/office/officeart/2005/8/layout/hierarchy2"/>
    <dgm:cxn modelId="{A69F49A8-3D3C-4014-8D28-CCF3C18A5ED2}" srcId="{9347DCA6-4475-4105-ADA1-BF4CCE8870B1}" destId="{CE853B14-770D-4303-9EFF-26E208B30112}" srcOrd="1" destOrd="0" parTransId="{EB64CB72-8D77-4995-B07D-56557DC48164}" sibTransId="{56B0B2E0-C5E0-41B8-AAE7-369D61D7532C}"/>
    <dgm:cxn modelId="{CF5E06A9-0E5C-4783-820D-FB212FF57BE1}" type="presOf" srcId="{4D572E06-CEA6-40E9-8151-50FEA23CF65F}" destId="{54BFD416-3108-44C3-B178-ABB7C8D27851}" srcOrd="0" destOrd="0" presId="urn:microsoft.com/office/officeart/2005/8/layout/hierarchy2"/>
    <dgm:cxn modelId="{8B313FAA-B7A7-441D-A85D-C89F11923A63}" type="presOf" srcId="{5C34EA6C-431F-4BAD-8C85-F66A0BEDF20F}" destId="{04651A37-F97C-4191-8B6F-9B5ABCB45A14}" srcOrd="0" destOrd="0" presId="urn:microsoft.com/office/officeart/2005/8/layout/hierarchy2"/>
    <dgm:cxn modelId="{1329B6AD-78B8-41DB-BFE6-F9F5DB9EB769}" type="presOf" srcId="{77DFCBDC-566B-4B42-AEE6-F666E58214C7}" destId="{E6F5CC5B-D73E-45DA-8A73-B3B9BCB87111}" srcOrd="1" destOrd="0" presId="urn:microsoft.com/office/officeart/2005/8/layout/hierarchy2"/>
    <dgm:cxn modelId="{908821B2-F9A5-45A9-8D77-F44EB8715774}" type="presOf" srcId="{CE853B14-770D-4303-9EFF-26E208B30112}" destId="{3B9598EE-601F-4ABC-A8E8-BD32D794BDFA}" srcOrd="0" destOrd="0" presId="urn:microsoft.com/office/officeart/2005/8/layout/hierarchy2"/>
    <dgm:cxn modelId="{D5BB27B5-5631-4E91-A674-04B7795C0626}" srcId="{3B2F8407-E202-447B-A16F-9F72F65E24B1}" destId="{EADE9B96-8320-4E4F-B3CD-230761DCC422}" srcOrd="0" destOrd="0" parTransId="{5564E79C-D3C3-4F9C-AB29-3FE2732FCD28}" sibTransId="{3A1F9D6A-B7E4-4D48-9F55-B5C0CBDDFD01}"/>
    <dgm:cxn modelId="{2E5E2DB8-DA01-4F66-917B-7E8612996A11}" type="presOf" srcId="{5564E79C-D3C3-4F9C-AB29-3FE2732FCD28}" destId="{4006FD50-F829-45AF-AD4C-110E79B291B5}" srcOrd="1" destOrd="0" presId="urn:microsoft.com/office/officeart/2005/8/layout/hierarchy2"/>
    <dgm:cxn modelId="{523849B8-A08B-4833-8F69-E52427F53864}" type="presOf" srcId="{461CAB5D-EE8E-4D25-B209-4BAFB4097ABB}" destId="{1097CBEB-782F-471D-8EDD-5EAAE67D2F69}" srcOrd="1" destOrd="0" presId="urn:microsoft.com/office/officeart/2005/8/layout/hierarchy2"/>
    <dgm:cxn modelId="{60E45CBC-1DDC-4941-829B-A174DADD698D}" srcId="{78F03149-FBAE-4FDC-9915-5FE45A9AEB4B}" destId="{5F74F852-7167-4A7E-A36B-F6124C90F455}" srcOrd="0" destOrd="0" parTransId="{F54D82DB-E4CF-42F2-9249-BAA00DA59AC9}" sibTransId="{7C795839-CB4B-4DDD-9645-9CD2FB1F887D}"/>
    <dgm:cxn modelId="{4B4D6CBD-9005-4BAE-8EB2-155920BA3009}" type="presOf" srcId="{4CFE4E3F-9E41-4F00-8422-6A56FCC0A763}" destId="{2CA4E2F7-E0BE-42DB-96C2-68F9A514B9C7}" srcOrd="1" destOrd="0" presId="urn:microsoft.com/office/officeart/2005/8/layout/hierarchy2"/>
    <dgm:cxn modelId="{9029F2C1-3F3D-465D-B61A-CCCD62321064}" srcId="{78F03149-FBAE-4FDC-9915-5FE45A9AEB4B}" destId="{159F1FAF-A133-407C-ACAB-635288FC0076}" srcOrd="1" destOrd="0" parTransId="{EBA8AB6A-AFA3-4417-8023-72672DB74D5A}" sibTransId="{4A07F7D6-AAB9-4939-A048-580AC022533F}"/>
    <dgm:cxn modelId="{EAAEE9C7-5BEB-42CD-8AC8-68E1052C5CB2}" type="presOf" srcId="{5564E79C-D3C3-4F9C-AB29-3FE2732FCD28}" destId="{5570EA26-260D-4989-AE6F-4267DB6599AE}" srcOrd="0" destOrd="0" presId="urn:microsoft.com/office/officeart/2005/8/layout/hierarchy2"/>
    <dgm:cxn modelId="{D55970D4-4E9C-41E8-8981-C1E13C9F096C}" type="presOf" srcId="{10475DCD-FC61-4CD5-86C2-7F733AA57E91}" destId="{5DE29D0E-BB04-4BE4-837D-33ADCFFB502D}" srcOrd="0" destOrd="0" presId="urn:microsoft.com/office/officeart/2005/8/layout/hierarchy2"/>
    <dgm:cxn modelId="{E24857E5-099C-4E8C-A0CA-91FDAD64D4C8}" type="presOf" srcId="{F54D82DB-E4CF-42F2-9249-BAA00DA59AC9}" destId="{54D94236-49BF-47CF-BB78-40CF2B508E4D}" srcOrd="0" destOrd="0" presId="urn:microsoft.com/office/officeart/2005/8/layout/hierarchy2"/>
    <dgm:cxn modelId="{EC51B3E7-3223-42EB-8C1E-7E2FC089BD6E}" type="presOf" srcId="{159F1FAF-A133-407C-ACAB-635288FC0076}" destId="{5EEC6FE9-C7D3-49DB-A1FC-1BBDEF7C1FAE}" srcOrd="0" destOrd="0" presId="urn:microsoft.com/office/officeart/2005/8/layout/hierarchy2"/>
    <dgm:cxn modelId="{0D5219EC-1D68-4402-9360-5D8D5CA54F0A}" type="presOf" srcId="{B86CBA37-313D-45F6-84E8-588F16C40575}" destId="{9445FFC8-3935-4FCC-B25A-51DA2DDF95E3}" srcOrd="0" destOrd="0" presId="urn:microsoft.com/office/officeart/2005/8/layout/hierarchy2"/>
    <dgm:cxn modelId="{EE2A24F0-3D8B-4578-9C5F-42B837E5CCC9}" type="presOf" srcId="{905A4B01-E370-4E57-B830-39395B9D92B2}" destId="{33BECE54-E078-4C84-94D0-F40C9EAFBDCF}" srcOrd="0" destOrd="0" presId="urn:microsoft.com/office/officeart/2005/8/layout/hierarchy2"/>
    <dgm:cxn modelId="{0A88F9F1-7790-4A8E-9880-2759A46E2B4D}" srcId="{4A72A1E8-FD40-41EC-A773-E8CAB32AB09D}" destId="{1ED2F187-6698-450E-AE31-91AA0F4FCEB2}" srcOrd="2" destOrd="0" parTransId="{77DFCBDC-566B-4B42-AEE6-F666E58214C7}" sibTransId="{BF1A9E02-D994-4136-B957-48565B006622}"/>
    <dgm:cxn modelId="{E6A47DF2-FE82-40FC-8B21-3CBAE4F7A6D6}" type="presOf" srcId="{CBAD3F0B-07C3-4B78-88E3-BEBBC83A7BD2}" destId="{1BEA5284-7204-410F-AE51-02A10504CB31}" srcOrd="0" destOrd="0" presId="urn:microsoft.com/office/officeart/2005/8/layout/hierarchy2"/>
    <dgm:cxn modelId="{2FF584F3-D822-42F5-A757-D86349FC4FCB}" type="presOf" srcId="{461CAB5D-EE8E-4D25-B209-4BAFB4097ABB}" destId="{5439F331-EC7C-446E-8AB6-FE27FAFD249F}" srcOrd="0" destOrd="0" presId="urn:microsoft.com/office/officeart/2005/8/layout/hierarchy2"/>
    <dgm:cxn modelId="{A24AF8F5-5015-4E7F-9B29-84A62A1D4779}" type="presOf" srcId="{F85AFBC5-17BE-49AF-A2A0-92D2C4B624CF}" destId="{5DB21EEC-9EE6-4113-BCF8-13577AE08731}" srcOrd="1" destOrd="0" presId="urn:microsoft.com/office/officeart/2005/8/layout/hierarchy2"/>
    <dgm:cxn modelId="{E17D54FA-3773-46CF-808F-D429CB044D63}" type="presOf" srcId="{905A4B01-E370-4E57-B830-39395B9D92B2}" destId="{4DA6ADED-E0BB-4699-9606-DDCD17904320}" srcOrd="1" destOrd="0" presId="urn:microsoft.com/office/officeart/2005/8/layout/hierarchy2"/>
    <dgm:cxn modelId="{EA9624FF-AA0C-4986-95D1-0630A431A5FB}" srcId="{8CB519CB-71AD-4649-8B7D-BC3CA7325C79}" destId="{1750DCF6-73F2-4FBD-A06D-B2518308C555}" srcOrd="2" destOrd="0" parTransId="{FE3C780E-0C2E-41B4-83CD-AA6DAABF8379}" sibTransId="{FF04774F-E80D-4786-B175-F5B5B05BEED8}"/>
    <dgm:cxn modelId="{3DD2D4C4-9182-49F9-8903-AE0598C16987}" type="presParOf" srcId="{1F140383-2ABF-4CF3-ADA1-17339687A599}" destId="{CD337F47-016F-4AC4-A5EA-688223566782}" srcOrd="0" destOrd="0" presId="urn:microsoft.com/office/officeart/2005/8/layout/hierarchy2"/>
    <dgm:cxn modelId="{F0E3BC10-40FF-4EE2-B517-4D8CB056F441}" type="presParOf" srcId="{CD337F47-016F-4AC4-A5EA-688223566782}" destId="{54BFD416-3108-44C3-B178-ABB7C8D27851}" srcOrd="0" destOrd="0" presId="urn:microsoft.com/office/officeart/2005/8/layout/hierarchy2"/>
    <dgm:cxn modelId="{4DAA8AE3-7748-4306-A22D-203FC979FE79}" type="presParOf" srcId="{CD337F47-016F-4AC4-A5EA-688223566782}" destId="{F2F351F7-8DF7-4B21-B772-35854FB377D1}" srcOrd="1" destOrd="0" presId="urn:microsoft.com/office/officeart/2005/8/layout/hierarchy2"/>
    <dgm:cxn modelId="{40223CC1-D34F-4D96-8B94-C5CEB2D0FA43}" type="presParOf" srcId="{1F140383-2ABF-4CF3-ADA1-17339687A599}" destId="{9E032E36-6602-453A-A126-1786FBA935A1}" srcOrd="1" destOrd="0" presId="urn:microsoft.com/office/officeart/2005/8/layout/hierarchy2"/>
    <dgm:cxn modelId="{FEF4B075-73AC-46EA-B819-6DA69E2DEC44}" type="presParOf" srcId="{9E032E36-6602-453A-A126-1786FBA935A1}" destId="{72F0CDE1-7960-4E44-B31A-3638202783A9}" srcOrd="0" destOrd="0" presId="urn:microsoft.com/office/officeart/2005/8/layout/hierarchy2"/>
    <dgm:cxn modelId="{103706B6-CCD2-4D10-B36A-DEC3685511B6}" type="presParOf" srcId="{9E032E36-6602-453A-A126-1786FBA935A1}" destId="{A2DD85C7-809F-4CFB-A4DF-7DCB4DC6A2E8}" srcOrd="1" destOrd="0" presId="urn:microsoft.com/office/officeart/2005/8/layout/hierarchy2"/>
    <dgm:cxn modelId="{E7F4D8E5-5677-4C80-A493-11B5E6BB4676}" type="presParOf" srcId="{A2DD85C7-809F-4CFB-A4DF-7DCB4DC6A2E8}" destId="{A6F961B8-AA22-4690-8D80-1ED6498EC813}" srcOrd="0" destOrd="0" presId="urn:microsoft.com/office/officeart/2005/8/layout/hierarchy2"/>
    <dgm:cxn modelId="{777C7CD2-A985-4255-97F7-A569EEFCE001}" type="presParOf" srcId="{A6F961B8-AA22-4690-8D80-1ED6498EC813}" destId="{22342F52-7278-4695-81B5-22EF4AFCD73C}" srcOrd="0" destOrd="0" presId="urn:microsoft.com/office/officeart/2005/8/layout/hierarchy2"/>
    <dgm:cxn modelId="{F7634C41-4825-47A8-9669-4F7587301078}" type="presParOf" srcId="{A2DD85C7-809F-4CFB-A4DF-7DCB4DC6A2E8}" destId="{071A1C86-0FF4-4219-AB67-47B98320BB79}" srcOrd="1" destOrd="0" presId="urn:microsoft.com/office/officeart/2005/8/layout/hierarchy2"/>
    <dgm:cxn modelId="{DEAB1684-4AF9-4175-8430-3265563A2AAE}" type="presParOf" srcId="{071A1C86-0FF4-4219-AB67-47B98320BB79}" destId="{355C9645-F739-4A9E-A029-2B5ADDE284FA}" srcOrd="0" destOrd="0" presId="urn:microsoft.com/office/officeart/2005/8/layout/hierarchy2"/>
    <dgm:cxn modelId="{37ADEFC6-1A13-42EF-A97C-271C1692E583}" type="presParOf" srcId="{071A1C86-0FF4-4219-AB67-47B98320BB79}" destId="{1B9B901D-ADF4-4BD6-B7F9-035116496B5B}" srcOrd="1" destOrd="0" presId="urn:microsoft.com/office/officeart/2005/8/layout/hierarchy2"/>
    <dgm:cxn modelId="{8A79FC2B-78A1-4010-9BF6-4B002C54F678}" type="presParOf" srcId="{1B9B901D-ADF4-4BD6-B7F9-035116496B5B}" destId="{5570EA26-260D-4989-AE6F-4267DB6599AE}" srcOrd="0" destOrd="0" presId="urn:microsoft.com/office/officeart/2005/8/layout/hierarchy2"/>
    <dgm:cxn modelId="{BA0CEC51-AD20-4A2B-9DC6-959166379EFE}" type="presParOf" srcId="{5570EA26-260D-4989-AE6F-4267DB6599AE}" destId="{4006FD50-F829-45AF-AD4C-110E79B291B5}" srcOrd="0" destOrd="0" presId="urn:microsoft.com/office/officeart/2005/8/layout/hierarchy2"/>
    <dgm:cxn modelId="{B2A554FF-EAF8-4BA6-94F7-0D0F03A91D16}" type="presParOf" srcId="{1B9B901D-ADF4-4BD6-B7F9-035116496B5B}" destId="{313E6907-960A-4829-A46E-ACB3C29F561E}" srcOrd="1" destOrd="0" presId="urn:microsoft.com/office/officeart/2005/8/layout/hierarchy2"/>
    <dgm:cxn modelId="{C8F4E911-E744-4000-91A7-312795615841}" type="presParOf" srcId="{313E6907-960A-4829-A46E-ACB3C29F561E}" destId="{AC46B6EE-52DC-42B8-A0E6-765A7E2002CC}" srcOrd="0" destOrd="0" presId="urn:microsoft.com/office/officeart/2005/8/layout/hierarchy2"/>
    <dgm:cxn modelId="{3C286D55-0204-42BD-AF58-31215459E384}" type="presParOf" srcId="{313E6907-960A-4829-A46E-ACB3C29F561E}" destId="{7BCB348A-3379-416F-AE9C-40CC260DE983}" srcOrd="1" destOrd="0" presId="urn:microsoft.com/office/officeart/2005/8/layout/hierarchy2"/>
    <dgm:cxn modelId="{25BD87B7-1DB4-4FC1-98DD-5B8AF758629E}" type="presParOf" srcId="{7BCB348A-3379-416F-AE9C-40CC260DE983}" destId="{02B80119-C66D-4E12-977A-DC103F181226}" srcOrd="0" destOrd="0" presId="urn:microsoft.com/office/officeart/2005/8/layout/hierarchy2"/>
    <dgm:cxn modelId="{54B3AC89-3ABA-473A-B871-09A3B10A8B17}" type="presParOf" srcId="{02B80119-C66D-4E12-977A-DC103F181226}" destId="{0F62F710-3B98-4D24-A872-18E2B8A06441}" srcOrd="0" destOrd="0" presId="urn:microsoft.com/office/officeart/2005/8/layout/hierarchy2"/>
    <dgm:cxn modelId="{7E5D18C2-51C3-4C74-B4BB-1298EA08755A}" type="presParOf" srcId="{7BCB348A-3379-416F-AE9C-40CC260DE983}" destId="{8D000555-15E0-465D-9F85-528417ED0E9B}" srcOrd="1" destOrd="0" presId="urn:microsoft.com/office/officeart/2005/8/layout/hierarchy2"/>
    <dgm:cxn modelId="{B27FE9D6-4AAF-4536-A0FD-91A78907C75B}" type="presParOf" srcId="{8D000555-15E0-465D-9F85-528417ED0E9B}" destId="{F4FBD711-06C1-43E9-A707-D151D5384A66}" srcOrd="0" destOrd="0" presId="urn:microsoft.com/office/officeart/2005/8/layout/hierarchy2"/>
    <dgm:cxn modelId="{21ECE2D5-DF63-40E7-9DC8-A3C2C8664170}" type="presParOf" srcId="{8D000555-15E0-465D-9F85-528417ED0E9B}" destId="{E112166D-83CE-4566-98A3-361B403BAC82}" srcOrd="1" destOrd="0" presId="urn:microsoft.com/office/officeart/2005/8/layout/hierarchy2"/>
    <dgm:cxn modelId="{A62B0594-F680-40A7-954E-A9C38870D156}" type="presParOf" srcId="{E112166D-83CE-4566-98A3-361B403BAC82}" destId="{9445FFC8-3935-4FCC-B25A-51DA2DDF95E3}" srcOrd="0" destOrd="0" presId="urn:microsoft.com/office/officeart/2005/8/layout/hierarchy2"/>
    <dgm:cxn modelId="{24DD594E-61AB-400A-AC2D-3C1571F63F32}" type="presParOf" srcId="{9445FFC8-3935-4FCC-B25A-51DA2DDF95E3}" destId="{A4685AE5-FE89-4098-BB01-B98D801BFD2F}" srcOrd="0" destOrd="0" presId="urn:microsoft.com/office/officeart/2005/8/layout/hierarchy2"/>
    <dgm:cxn modelId="{CC450AEA-7030-498C-BD95-46D747000D00}" type="presParOf" srcId="{E112166D-83CE-4566-98A3-361B403BAC82}" destId="{7C9DDF97-3DDC-4333-989B-DBCD974935AA}" srcOrd="1" destOrd="0" presId="urn:microsoft.com/office/officeart/2005/8/layout/hierarchy2"/>
    <dgm:cxn modelId="{8E80F152-6623-4729-AEB0-8DFF73E2AFCF}" type="presParOf" srcId="{7C9DDF97-3DDC-4333-989B-DBCD974935AA}" destId="{0CFB6D85-F8A9-4C2C-8245-D94FB3C9E7CB}" srcOrd="0" destOrd="0" presId="urn:microsoft.com/office/officeart/2005/8/layout/hierarchy2"/>
    <dgm:cxn modelId="{B59EFE6B-0A26-4483-A47D-6934E578E798}" type="presParOf" srcId="{7C9DDF97-3DDC-4333-989B-DBCD974935AA}" destId="{AFF127F5-4585-4D9C-BEDD-6A4F82DDC2B9}" srcOrd="1" destOrd="0" presId="urn:microsoft.com/office/officeart/2005/8/layout/hierarchy2"/>
    <dgm:cxn modelId="{E7723AFD-AEB7-44CC-A344-D3BC583239AC}" type="presParOf" srcId="{E112166D-83CE-4566-98A3-361B403BAC82}" destId="{B2507AF4-AB6E-4E9B-8344-05328073602D}" srcOrd="2" destOrd="0" presId="urn:microsoft.com/office/officeart/2005/8/layout/hierarchy2"/>
    <dgm:cxn modelId="{3BC6BC5C-3DBC-41E6-9E4D-FBEC9BC2BAB9}" type="presParOf" srcId="{B2507AF4-AB6E-4E9B-8344-05328073602D}" destId="{C370DAC0-84C7-429F-B854-CC5E326C70A4}" srcOrd="0" destOrd="0" presId="urn:microsoft.com/office/officeart/2005/8/layout/hierarchy2"/>
    <dgm:cxn modelId="{A848C8D9-6792-479E-9B6D-E585FE8A51B1}" type="presParOf" srcId="{E112166D-83CE-4566-98A3-361B403BAC82}" destId="{778E6CEC-F2F9-4014-B145-8A8A99FD4193}" srcOrd="3" destOrd="0" presId="urn:microsoft.com/office/officeart/2005/8/layout/hierarchy2"/>
    <dgm:cxn modelId="{E44B948D-FD64-4A18-8E6F-FAB134ADAE75}" type="presParOf" srcId="{778E6CEC-F2F9-4014-B145-8A8A99FD4193}" destId="{1BEA5284-7204-410F-AE51-02A10504CB31}" srcOrd="0" destOrd="0" presId="urn:microsoft.com/office/officeart/2005/8/layout/hierarchy2"/>
    <dgm:cxn modelId="{2A0F64E1-BE91-4D54-94AD-969CD912BBA5}" type="presParOf" srcId="{778E6CEC-F2F9-4014-B145-8A8A99FD4193}" destId="{5438B591-7933-4A9F-8EC8-9A35AC50002E}" srcOrd="1" destOrd="0" presId="urn:microsoft.com/office/officeart/2005/8/layout/hierarchy2"/>
    <dgm:cxn modelId="{7559B752-2DC6-4B74-9235-3A12728EC31B}" type="presParOf" srcId="{E112166D-83CE-4566-98A3-361B403BAC82}" destId="{E492F264-CC9C-468F-99E8-D6590B530A4E}" srcOrd="4" destOrd="0" presId="urn:microsoft.com/office/officeart/2005/8/layout/hierarchy2"/>
    <dgm:cxn modelId="{E7E4470D-68B3-4A98-9903-CF1A8585ED7C}" type="presParOf" srcId="{E492F264-CC9C-468F-99E8-D6590B530A4E}" destId="{E6F5CC5B-D73E-45DA-8A73-B3B9BCB87111}" srcOrd="0" destOrd="0" presId="urn:microsoft.com/office/officeart/2005/8/layout/hierarchy2"/>
    <dgm:cxn modelId="{6F881E8B-7598-4189-A50C-42CEAD64953C}" type="presParOf" srcId="{E112166D-83CE-4566-98A3-361B403BAC82}" destId="{9D48E70F-535B-4D0E-A267-0217258DF028}" srcOrd="5" destOrd="0" presId="urn:microsoft.com/office/officeart/2005/8/layout/hierarchy2"/>
    <dgm:cxn modelId="{DAD5615E-4A67-4517-B3E2-AB751969B85C}" type="presParOf" srcId="{9D48E70F-535B-4D0E-A267-0217258DF028}" destId="{32D508D8-6DC8-4BAD-8D5A-F232F850771E}" srcOrd="0" destOrd="0" presId="urn:microsoft.com/office/officeart/2005/8/layout/hierarchy2"/>
    <dgm:cxn modelId="{457F4A17-B192-4DCB-BEFF-D82DEEF4EC73}" type="presParOf" srcId="{9D48E70F-535B-4D0E-A267-0217258DF028}" destId="{1D4C0EB9-B901-45D3-BF0A-B2655D780429}" srcOrd="1" destOrd="0" presId="urn:microsoft.com/office/officeart/2005/8/layout/hierarchy2"/>
    <dgm:cxn modelId="{0D689543-0AE4-4F0D-ADC2-57FD48C20D30}" type="presParOf" srcId="{1B9B901D-ADF4-4BD6-B7F9-035116496B5B}" destId="{04651A37-F97C-4191-8B6F-9B5ABCB45A14}" srcOrd="2" destOrd="0" presId="urn:microsoft.com/office/officeart/2005/8/layout/hierarchy2"/>
    <dgm:cxn modelId="{AB56E1CC-33E9-4EC2-80FD-04A121A7BE43}" type="presParOf" srcId="{04651A37-F97C-4191-8B6F-9B5ABCB45A14}" destId="{9B14E65A-C4AF-476E-BCB0-63B10A95D853}" srcOrd="0" destOrd="0" presId="urn:microsoft.com/office/officeart/2005/8/layout/hierarchy2"/>
    <dgm:cxn modelId="{103C9691-4382-42DD-913C-3BB473D1A1C7}" type="presParOf" srcId="{1B9B901D-ADF4-4BD6-B7F9-035116496B5B}" destId="{5D83CF74-075E-44D8-93F6-908FCB84EA8E}" srcOrd="3" destOrd="0" presId="urn:microsoft.com/office/officeart/2005/8/layout/hierarchy2"/>
    <dgm:cxn modelId="{33451BBA-D620-47F1-9CC0-3CB5CF2626CA}" type="presParOf" srcId="{5D83CF74-075E-44D8-93F6-908FCB84EA8E}" destId="{5DE29D0E-BB04-4BE4-837D-33ADCFFB502D}" srcOrd="0" destOrd="0" presId="urn:microsoft.com/office/officeart/2005/8/layout/hierarchy2"/>
    <dgm:cxn modelId="{EAC6953D-D6AC-4149-84C5-0D1CE83AF081}" type="presParOf" srcId="{5D83CF74-075E-44D8-93F6-908FCB84EA8E}" destId="{1ECCA166-EEBF-4C6D-B0B5-262E1987159C}" srcOrd="1" destOrd="0" presId="urn:microsoft.com/office/officeart/2005/8/layout/hierarchy2"/>
    <dgm:cxn modelId="{086C6DC9-502F-498F-9896-5542439DE866}" type="presParOf" srcId="{1ECCA166-EEBF-4C6D-B0B5-262E1987159C}" destId="{52CEB381-7535-47AB-8A45-4C248FCC4839}" srcOrd="0" destOrd="0" presId="urn:microsoft.com/office/officeart/2005/8/layout/hierarchy2"/>
    <dgm:cxn modelId="{436110D4-41C1-418A-898C-3AFE4C87DE49}" type="presParOf" srcId="{52CEB381-7535-47AB-8A45-4C248FCC4839}" destId="{2CA4E2F7-E0BE-42DB-96C2-68F9A514B9C7}" srcOrd="0" destOrd="0" presId="urn:microsoft.com/office/officeart/2005/8/layout/hierarchy2"/>
    <dgm:cxn modelId="{06C7DB51-919F-40F9-9C7F-6F459DF92FC6}" type="presParOf" srcId="{1ECCA166-EEBF-4C6D-B0B5-262E1987159C}" destId="{7CA4CD96-E32F-434C-9C61-196D9E4BF794}" srcOrd="1" destOrd="0" presId="urn:microsoft.com/office/officeart/2005/8/layout/hierarchy2"/>
    <dgm:cxn modelId="{2FD573DB-5773-4FFD-88A7-E9EAC2138EB3}" type="presParOf" srcId="{7CA4CD96-E32F-434C-9C61-196D9E4BF794}" destId="{361EA447-164E-4330-9949-786373121C87}" srcOrd="0" destOrd="0" presId="urn:microsoft.com/office/officeart/2005/8/layout/hierarchy2"/>
    <dgm:cxn modelId="{65F4614F-FB1E-408E-9FDA-C576DF2E3136}" type="presParOf" srcId="{7CA4CD96-E32F-434C-9C61-196D9E4BF794}" destId="{5555E600-60A7-4EAA-ADC7-1E2050BD71A0}" srcOrd="1" destOrd="0" presId="urn:microsoft.com/office/officeart/2005/8/layout/hierarchy2"/>
    <dgm:cxn modelId="{0D4128B4-8277-4F5E-A8AF-DE9B5FE63C5C}" type="presParOf" srcId="{5555E600-60A7-4EAA-ADC7-1E2050BD71A0}" destId="{33BECE54-E078-4C84-94D0-F40C9EAFBDCF}" srcOrd="0" destOrd="0" presId="urn:microsoft.com/office/officeart/2005/8/layout/hierarchy2"/>
    <dgm:cxn modelId="{A335C5E2-3835-4CCC-880A-4648026CEAF4}" type="presParOf" srcId="{33BECE54-E078-4C84-94D0-F40C9EAFBDCF}" destId="{4DA6ADED-E0BB-4699-9606-DDCD17904320}" srcOrd="0" destOrd="0" presId="urn:microsoft.com/office/officeart/2005/8/layout/hierarchy2"/>
    <dgm:cxn modelId="{0DD4AE7E-3554-40B7-9D6A-86A644FCCAE3}" type="presParOf" srcId="{5555E600-60A7-4EAA-ADC7-1E2050BD71A0}" destId="{D9FB191B-F7DD-4E51-8D55-FC27B41AEF7D}" srcOrd="1" destOrd="0" presId="urn:microsoft.com/office/officeart/2005/8/layout/hierarchy2"/>
    <dgm:cxn modelId="{BEC58244-04C7-4CEB-AE83-4F624DE576FC}" type="presParOf" srcId="{D9FB191B-F7DD-4E51-8D55-FC27B41AEF7D}" destId="{991CE211-1C3B-4E32-AB21-A33D8851214A}" srcOrd="0" destOrd="0" presId="urn:microsoft.com/office/officeart/2005/8/layout/hierarchy2"/>
    <dgm:cxn modelId="{4629DA08-6ED9-4550-A0A8-940ACFEDA1C2}" type="presParOf" srcId="{D9FB191B-F7DD-4E51-8D55-FC27B41AEF7D}" destId="{26684476-0277-4153-9638-AE322621595A}" srcOrd="1" destOrd="0" presId="urn:microsoft.com/office/officeart/2005/8/layout/hierarchy2"/>
    <dgm:cxn modelId="{11A881FD-ABB0-49ED-952C-8D63A66CEFE0}" type="presParOf" srcId="{5555E600-60A7-4EAA-ADC7-1E2050BD71A0}" destId="{94CD6658-4073-4C92-88BD-3BFFBD15AADB}" srcOrd="2" destOrd="0" presId="urn:microsoft.com/office/officeart/2005/8/layout/hierarchy2"/>
    <dgm:cxn modelId="{D89C97F6-72A5-40A4-9D46-6BAF5767EBFD}" type="presParOf" srcId="{94CD6658-4073-4C92-88BD-3BFFBD15AADB}" destId="{7613E5E9-08DF-46C4-A1AC-D2757356B572}" srcOrd="0" destOrd="0" presId="urn:microsoft.com/office/officeart/2005/8/layout/hierarchy2"/>
    <dgm:cxn modelId="{7C440453-06A3-4AE3-B816-42A15BCF2441}" type="presParOf" srcId="{5555E600-60A7-4EAA-ADC7-1E2050BD71A0}" destId="{39554B24-EABF-4DAF-8333-1D9224CC139C}" srcOrd="3" destOrd="0" presId="urn:microsoft.com/office/officeart/2005/8/layout/hierarchy2"/>
    <dgm:cxn modelId="{50725D77-19BE-4A40-AAE9-209AF05275E1}" type="presParOf" srcId="{39554B24-EABF-4DAF-8333-1D9224CC139C}" destId="{3B9598EE-601F-4ABC-A8E8-BD32D794BDFA}" srcOrd="0" destOrd="0" presId="urn:microsoft.com/office/officeart/2005/8/layout/hierarchy2"/>
    <dgm:cxn modelId="{33485188-EAE5-488A-AD6A-B3899BCFF64A}" type="presParOf" srcId="{39554B24-EABF-4DAF-8333-1D9224CC139C}" destId="{D81D7D1D-D76B-4D09-A18E-9B1486F59B71}" srcOrd="1" destOrd="0" presId="urn:microsoft.com/office/officeart/2005/8/layout/hierarchy2"/>
    <dgm:cxn modelId="{6105D1A1-3DAF-4E43-937F-5AA5C0634E3F}" type="presParOf" srcId="{1ECCA166-EEBF-4C6D-B0B5-262E1987159C}" destId="{DEB6E8EC-F333-464F-8E45-778E7882B4C5}" srcOrd="2" destOrd="0" presId="urn:microsoft.com/office/officeart/2005/8/layout/hierarchy2"/>
    <dgm:cxn modelId="{46DC6AB3-61AB-44B7-97D7-0D88688F7932}" type="presParOf" srcId="{DEB6E8EC-F333-464F-8E45-778E7882B4C5}" destId="{5DB21EEC-9EE6-4113-BCF8-13577AE08731}" srcOrd="0" destOrd="0" presId="urn:microsoft.com/office/officeart/2005/8/layout/hierarchy2"/>
    <dgm:cxn modelId="{F2A8DB49-3A97-4B40-9A18-00CC58FC92F8}" type="presParOf" srcId="{1ECCA166-EEBF-4C6D-B0B5-262E1987159C}" destId="{C2CC1B76-A756-4474-B2FF-5B114124B562}" srcOrd="3" destOrd="0" presId="urn:microsoft.com/office/officeart/2005/8/layout/hierarchy2"/>
    <dgm:cxn modelId="{C95C093E-F98E-4FE7-9444-4D5A9B2404DD}" type="presParOf" srcId="{C2CC1B76-A756-4474-B2FF-5B114124B562}" destId="{A92D6138-FEC4-4FE7-92FC-831BC61902BA}" srcOrd="0" destOrd="0" presId="urn:microsoft.com/office/officeart/2005/8/layout/hierarchy2"/>
    <dgm:cxn modelId="{052A7273-66BA-4ED5-AD56-50DE88D3E9CE}" type="presParOf" srcId="{C2CC1B76-A756-4474-B2FF-5B114124B562}" destId="{C2FA6F01-43FD-42E4-9259-E63B52D3E2FD}" srcOrd="1" destOrd="0" presId="urn:microsoft.com/office/officeart/2005/8/layout/hierarchy2"/>
    <dgm:cxn modelId="{7742765F-3A9F-43D1-93CA-FDAD8787734F}" type="presParOf" srcId="{C2FA6F01-43FD-42E4-9259-E63B52D3E2FD}" destId="{54D94236-49BF-47CF-BB78-40CF2B508E4D}" srcOrd="0" destOrd="0" presId="urn:microsoft.com/office/officeart/2005/8/layout/hierarchy2"/>
    <dgm:cxn modelId="{F7DAD3FA-71B7-4A84-ACF8-006871334CEA}" type="presParOf" srcId="{54D94236-49BF-47CF-BB78-40CF2B508E4D}" destId="{9F5B14BF-20DC-421D-9D74-BCD9CC9F5A1B}" srcOrd="0" destOrd="0" presId="urn:microsoft.com/office/officeart/2005/8/layout/hierarchy2"/>
    <dgm:cxn modelId="{F63043D5-E0D9-4F73-90F8-107660726717}" type="presParOf" srcId="{C2FA6F01-43FD-42E4-9259-E63B52D3E2FD}" destId="{5E54BCC2-F06F-4F92-A9D0-D309E6B648D7}" srcOrd="1" destOrd="0" presId="urn:microsoft.com/office/officeart/2005/8/layout/hierarchy2"/>
    <dgm:cxn modelId="{193E5560-A894-4272-97EC-5B5D0138B820}" type="presParOf" srcId="{5E54BCC2-F06F-4F92-A9D0-D309E6B648D7}" destId="{8A727A4C-F81D-48F1-AF7F-5237732E199A}" srcOrd="0" destOrd="0" presId="urn:microsoft.com/office/officeart/2005/8/layout/hierarchy2"/>
    <dgm:cxn modelId="{A7CBEC1A-5211-452D-8819-2668032F668E}" type="presParOf" srcId="{5E54BCC2-F06F-4F92-A9D0-D309E6B648D7}" destId="{2280B984-37B0-4150-87D1-7C59A7134AFC}" srcOrd="1" destOrd="0" presId="urn:microsoft.com/office/officeart/2005/8/layout/hierarchy2"/>
    <dgm:cxn modelId="{C44E89BE-B330-4F26-AF55-60486EFC902B}" type="presParOf" srcId="{C2FA6F01-43FD-42E4-9259-E63B52D3E2FD}" destId="{3AA42F1D-84ED-4B41-8283-A40246BB9A7A}" srcOrd="2" destOrd="0" presId="urn:microsoft.com/office/officeart/2005/8/layout/hierarchy2"/>
    <dgm:cxn modelId="{0007DBA7-5ECB-43D2-AAA6-ADBC39507D9E}" type="presParOf" srcId="{3AA42F1D-84ED-4B41-8283-A40246BB9A7A}" destId="{FB83A3C1-831D-4B9E-A173-CCEC7507127A}" srcOrd="0" destOrd="0" presId="urn:microsoft.com/office/officeart/2005/8/layout/hierarchy2"/>
    <dgm:cxn modelId="{9709ED0B-B7A0-469F-83FE-BFA51BDFCC82}" type="presParOf" srcId="{C2FA6F01-43FD-42E4-9259-E63B52D3E2FD}" destId="{5EE0BCEE-E747-4A79-B62F-79380C69597E}" srcOrd="3" destOrd="0" presId="urn:microsoft.com/office/officeart/2005/8/layout/hierarchy2"/>
    <dgm:cxn modelId="{2873FA03-3E24-4E0E-B864-130006930AC4}" type="presParOf" srcId="{5EE0BCEE-E747-4A79-B62F-79380C69597E}" destId="{5EEC6FE9-C7D3-49DB-A1FC-1BBDEF7C1FAE}" srcOrd="0" destOrd="0" presId="urn:microsoft.com/office/officeart/2005/8/layout/hierarchy2"/>
    <dgm:cxn modelId="{DA53788E-2725-46AE-9132-162FFCC2FEA7}" type="presParOf" srcId="{5EE0BCEE-E747-4A79-B62F-79380C69597E}" destId="{0D50D19E-A4AB-4E7F-AB42-2F0365FF6683}" srcOrd="1" destOrd="0" presId="urn:microsoft.com/office/officeart/2005/8/layout/hierarchy2"/>
    <dgm:cxn modelId="{9BA31E69-0FD5-43FD-8EDC-AA12E7704490}" type="presParOf" srcId="{C2FA6F01-43FD-42E4-9259-E63B52D3E2FD}" destId="{5439F331-EC7C-446E-8AB6-FE27FAFD249F}" srcOrd="4" destOrd="0" presId="urn:microsoft.com/office/officeart/2005/8/layout/hierarchy2"/>
    <dgm:cxn modelId="{A754EAAC-19E2-49CD-9FE3-08E310A70F77}" type="presParOf" srcId="{5439F331-EC7C-446E-8AB6-FE27FAFD249F}" destId="{1097CBEB-782F-471D-8EDD-5EAAE67D2F69}" srcOrd="0" destOrd="0" presId="urn:microsoft.com/office/officeart/2005/8/layout/hierarchy2"/>
    <dgm:cxn modelId="{B9EA52BD-5D3E-4216-A127-275FC56915E2}" type="presParOf" srcId="{C2FA6F01-43FD-42E4-9259-E63B52D3E2FD}" destId="{CED81AB0-7AFB-449C-A6B1-BA398FCACBF1}" srcOrd="5" destOrd="0" presId="urn:microsoft.com/office/officeart/2005/8/layout/hierarchy2"/>
    <dgm:cxn modelId="{7DF709BC-BFB0-4267-9D62-8F566654285F}" type="presParOf" srcId="{CED81AB0-7AFB-449C-A6B1-BA398FCACBF1}" destId="{2F8B8B51-535E-44AC-B160-091DAF8567A7}" srcOrd="0" destOrd="0" presId="urn:microsoft.com/office/officeart/2005/8/layout/hierarchy2"/>
    <dgm:cxn modelId="{C1EAEEB6-CE40-4FF9-A56A-EA166AE35172}" type="presParOf" srcId="{CED81AB0-7AFB-449C-A6B1-BA398FCACBF1}" destId="{1903F6D9-7728-4E73-886C-4EE956DD9BB3}" srcOrd="1" destOrd="0" presId="urn:microsoft.com/office/officeart/2005/8/layout/hierarchy2"/>
    <dgm:cxn modelId="{BF69DCC5-8C06-4916-87FA-1C128E91E2FA}" type="presParOf" srcId="{1F140383-2ABF-4CF3-ADA1-17339687A599}" destId="{47548E90-EAA1-4D6A-B14B-AF1D1FD9A6B8}" srcOrd="2" destOrd="0" presId="urn:microsoft.com/office/officeart/2005/8/layout/hierarchy2"/>
    <dgm:cxn modelId="{46CAD47C-2C70-40D0-8E53-A35A0C35B807}" type="presParOf" srcId="{47548E90-EAA1-4D6A-B14B-AF1D1FD9A6B8}" destId="{DE2688DD-819C-4E66-9937-4B558AB24677}" srcOrd="0" destOrd="0" presId="urn:microsoft.com/office/officeart/2005/8/layout/hierarchy2"/>
    <dgm:cxn modelId="{D12EF41F-7CD1-4260-BD13-D7D5AE0C0480}" type="presParOf" srcId="{47548E90-EAA1-4D6A-B14B-AF1D1FD9A6B8}" destId="{9DE3436E-1B03-4BC3-BD93-6A71D6A2E89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9B6772-B9C2-46B7-BFC2-C484CDD0E903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i-FI"/>
        </a:p>
      </dgm:t>
    </dgm:pt>
    <dgm:pt modelId="{2F55D748-3FF4-4C8A-B9D8-FA656052A01D}">
      <dgm:prSet phldrT="[Teksti]"/>
      <dgm:spPr/>
      <dgm:t>
        <a:bodyPr/>
        <a:lstStyle/>
        <a:p>
          <a:r>
            <a:rPr lang="fi-FI" dirty="0"/>
            <a:t>Esiselvitys</a:t>
          </a:r>
        </a:p>
      </dgm:t>
    </dgm:pt>
    <dgm:pt modelId="{DEDF12C9-3E96-4ACE-89C0-28337EEFF967}" type="parTrans" cxnId="{DEB81F8F-F0A2-4413-A966-F5E2F0F2FB72}">
      <dgm:prSet/>
      <dgm:spPr/>
      <dgm:t>
        <a:bodyPr/>
        <a:lstStyle/>
        <a:p>
          <a:endParaRPr lang="fi-FI"/>
        </a:p>
      </dgm:t>
    </dgm:pt>
    <dgm:pt modelId="{9B01383C-D07C-4208-8807-3418193F5FEF}" type="sibTrans" cxnId="{DEB81F8F-F0A2-4413-A966-F5E2F0F2FB72}">
      <dgm:prSet/>
      <dgm:spPr/>
      <dgm:t>
        <a:bodyPr/>
        <a:lstStyle/>
        <a:p>
          <a:endParaRPr lang="fi-FI"/>
        </a:p>
      </dgm:t>
    </dgm:pt>
    <dgm:pt modelId="{08B40AA0-AF7E-4E12-ADC2-1DECA8274C0E}">
      <dgm:prSet phldrT="[Teksti]"/>
      <dgm:spPr/>
      <dgm:t>
        <a:bodyPr/>
        <a:lstStyle/>
        <a:p>
          <a:r>
            <a:rPr lang="fi-FI" dirty="0"/>
            <a:t>Aloitus</a:t>
          </a:r>
        </a:p>
      </dgm:t>
    </dgm:pt>
    <dgm:pt modelId="{EA981521-84B8-415A-B5B9-16D52B73ADD1}" type="parTrans" cxnId="{9DEC7ECF-22BA-4E12-805A-C094FC4A3B3B}">
      <dgm:prSet/>
      <dgm:spPr/>
      <dgm:t>
        <a:bodyPr/>
        <a:lstStyle/>
        <a:p>
          <a:endParaRPr lang="fi-FI"/>
        </a:p>
      </dgm:t>
    </dgm:pt>
    <dgm:pt modelId="{60DC8135-5157-45E1-9D50-96FD60A83E86}" type="sibTrans" cxnId="{9DEC7ECF-22BA-4E12-805A-C094FC4A3B3B}">
      <dgm:prSet/>
      <dgm:spPr/>
      <dgm:t>
        <a:bodyPr/>
        <a:lstStyle/>
        <a:p>
          <a:endParaRPr lang="fi-FI"/>
        </a:p>
      </dgm:t>
    </dgm:pt>
    <dgm:pt modelId="{8B465CFC-4323-4C43-826A-1259349E4ACE}">
      <dgm:prSet phldrT="[Teksti]"/>
      <dgm:spPr/>
      <dgm:t>
        <a:bodyPr/>
        <a:lstStyle/>
        <a:p>
          <a:r>
            <a:rPr lang="fi-FI" dirty="0"/>
            <a:t>Suunnittelualueella tärkeimmät ilmastoteemat kaavan tavoitteisiin</a:t>
          </a:r>
        </a:p>
      </dgm:t>
    </dgm:pt>
    <dgm:pt modelId="{8C079BA8-B100-4713-885D-9948137CD1D2}" type="parTrans" cxnId="{165E1FA2-DB4C-4C48-B16F-F8D05CB0EB90}">
      <dgm:prSet/>
      <dgm:spPr/>
      <dgm:t>
        <a:bodyPr/>
        <a:lstStyle/>
        <a:p>
          <a:endParaRPr lang="fi-FI"/>
        </a:p>
      </dgm:t>
    </dgm:pt>
    <dgm:pt modelId="{5C6A809C-D213-4AF4-9A2D-AA138C64CEB2}" type="sibTrans" cxnId="{165E1FA2-DB4C-4C48-B16F-F8D05CB0EB90}">
      <dgm:prSet/>
      <dgm:spPr/>
      <dgm:t>
        <a:bodyPr/>
        <a:lstStyle/>
        <a:p>
          <a:endParaRPr lang="fi-FI"/>
        </a:p>
      </dgm:t>
    </dgm:pt>
    <dgm:pt modelId="{2A4C17BA-DF7A-4546-B510-0F81130AEF1A}">
      <dgm:prSet phldrT="[Teksti]"/>
      <dgm:spPr/>
      <dgm:t>
        <a:bodyPr/>
        <a:lstStyle/>
        <a:p>
          <a:r>
            <a:rPr lang="fi-FI" dirty="0"/>
            <a:t>Tontti- ja korttelitason vihertehokkuus siniviherkertoimella (mieluiten mahd. varhain, </a:t>
          </a:r>
          <a:r>
            <a:rPr lang="fi-FI" dirty="0" err="1"/>
            <a:t>viim</a:t>
          </a:r>
          <a:r>
            <a:rPr lang="fi-FI" dirty="0"/>
            <a:t> ehdotuksessa)</a:t>
          </a:r>
        </a:p>
      </dgm:t>
    </dgm:pt>
    <dgm:pt modelId="{DE3D7595-9EA0-4228-9C79-8917923563B9}" type="parTrans" cxnId="{132B938F-60E3-4B89-A7F0-877C2E21C9C0}">
      <dgm:prSet/>
      <dgm:spPr/>
      <dgm:t>
        <a:bodyPr/>
        <a:lstStyle/>
        <a:p>
          <a:endParaRPr lang="fi-FI"/>
        </a:p>
      </dgm:t>
    </dgm:pt>
    <dgm:pt modelId="{1E5A0227-A904-4454-AFE3-AEF171197570}" type="sibTrans" cxnId="{132B938F-60E3-4B89-A7F0-877C2E21C9C0}">
      <dgm:prSet/>
      <dgm:spPr/>
      <dgm:t>
        <a:bodyPr/>
        <a:lstStyle/>
        <a:p>
          <a:endParaRPr lang="fi-FI"/>
        </a:p>
      </dgm:t>
    </dgm:pt>
    <dgm:pt modelId="{C936539D-E6AE-4ECA-8586-85F8CF8D35E5}">
      <dgm:prSet phldrT="[Teksti]"/>
      <dgm:spPr/>
      <dgm:t>
        <a:bodyPr/>
        <a:lstStyle/>
        <a:p>
          <a:r>
            <a:rPr lang="fi-FI" dirty="0"/>
            <a:t>Luonnos ja ehdotus</a:t>
          </a:r>
        </a:p>
      </dgm:t>
    </dgm:pt>
    <dgm:pt modelId="{7CE9CF97-CD8C-4999-AC74-6C014B435408}" type="parTrans" cxnId="{639F6681-803C-418F-9FD0-43F1328D6DEF}">
      <dgm:prSet/>
      <dgm:spPr/>
      <dgm:t>
        <a:bodyPr/>
        <a:lstStyle/>
        <a:p>
          <a:endParaRPr lang="fi-FI"/>
        </a:p>
      </dgm:t>
    </dgm:pt>
    <dgm:pt modelId="{31526BDF-C916-4F64-9FEC-57211C015B83}" type="sibTrans" cxnId="{639F6681-803C-418F-9FD0-43F1328D6DEF}">
      <dgm:prSet/>
      <dgm:spPr/>
      <dgm:t>
        <a:bodyPr/>
        <a:lstStyle/>
        <a:p>
          <a:endParaRPr lang="fi-FI"/>
        </a:p>
      </dgm:t>
    </dgm:pt>
    <dgm:pt modelId="{3B1900EE-B189-47E7-9DC9-0D26EF5C90E8}">
      <dgm:prSet phldrT="[Teksti]"/>
      <dgm:spPr/>
      <dgm:t>
        <a:bodyPr/>
        <a:lstStyle/>
        <a:p>
          <a:r>
            <a:rPr lang="fi-FI" dirty="0"/>
            <a:t>Ympäristö-/ ekotaseen määrällinen tarkastelu edelleen kehitettävällä </a:t>
          </a:r>
          <a:r>
            <a:rPr lang="fi-FI" dirty="0" err="1"/>
            <a:t>Kekolla</a:t>
          </a:r>
          <a:r>
            <a:rPr lang="fi-FI" dirty="0"/>
            <a:t>?, merkittävissä? Kehitystyö meneillään: ilmastolaskenta parhaillaan, kokonaisvaltainen kehitys hitaammin.</a:t>
          </a:r>
        </a:p>
      </dgm:t>
    </dgm:pt>
    <dgm:pt modelId="{E2F7786D-13DC-4BE5-8923-073A1441B8D8}" type="parTrans" cxnId="{FCD9D196-F4CF-452F-9B82-E37DE637ED4B}">
      <dgm:prSet/>
      <dgm:spPr/>
      <dgm:t>
        <a:bodyPr/>
        <a:lstStyle/>
        <a:p>
          <a:endParaRPr lang="fi-FI"/>
        </a:p>
      </dgm:t>
    </dgm:pt>
    <dgm:pt modelId="{92F243F5-A0CE-46B8-955C-8E3A1C870712}" type="sibTrans" cxnId="{FCD9D196-F4CF-452F-9B82-E37DE637ED4B}">
      <dgm:prSet/>
      <dgm:spPr/>
      <dgm:t>
        <a:bodyPr/>
        <a:lstStyle/>
        <a:p>
          <a:endParaRPr lang="fi-FI"/>
        </a:p>
      </dgm:t>
    </dgm:pt>
    <dgm:pt modelId="{A2F3BFA2-2DC7-4629-8A52-09B1AEB53D67}">
      <dgm:prSet phldrT="[Teksti]"/>
      <dgm:spPr/>
      <dgm:t>
        <a:bodyPr/>
        <a:lstStyle/>
        <a:p>
          <a:r>
            <a:rPr lang="fi-FI" dirty="0"/>
            <a:t>haastavat erityispiirteet osana esiselvityksen riskitarkastelua (rakennettavuus, kaupunkitulvat, muut mahd. riskit)</a:t>
          </a:r>
        </a:p>
      </dgm:t>
    </dgm:pt>
    <dgm:pt modelId="{B560A967-8493-49C3-BEDD-09C3385C1D18}" type="parTrans" cxnId="{37D5C693-C520-46DA-A0E9-2542E0F49849}">
      <dgm:prSet/>
      <dgm:spPr/>
      <dgm:t>
        <a:bodyPr/>
        <a:lstStyle/>
        <a:p>
          <a:endParaRPr lang="fi-FI"/>
        </a:p>
      </dgm:t>
    </dgm:pt>
    <dgm:pt modelId="{EC729630-7A1F-4AB7-9E8B-8B9221716972}" type="sibTrans" cxnId="{37D5C693-C520-46DA-A0E9-2542E0F49849}">
      <dgm:prSet/>
      <dgm:spPr/>
      <dgm:t>
        <a:bodyPr/>
        <a:lstStyle/>
        <a:p>
          <a:endParaRPr lang="fi-FI"/>
        </a:p>
      </dgm:t>
    </dgm:pt>
    <dgm:pt modelId="{8DB1420B-EFE2-41BF-8819-FCEF13A7808C}">
      <dgm:prSet phldrT="[Teksti]"/>
      <dgm:spPr/>
      <dgm:t>
        <a:bodyPr/>
        <a:lstStyle/>
        <a:p>
          <a:r>
            <a:rPr lang="fi-FI" dirty="0"/>
            <a:t>Vähentävä vaikutus hiilen varastoihin Hiilikartalla, kun valmistuu </a:t>
          </a:r>
        </a:p>
      </dgm:t>
    </dgm:pt>
    <dgm:pt modelId="{35CF282E-1EA4-4385-840F-CA5A0E548A28}" type="parTrans" cxnId="{E3C127A1-51F6-4EEF-A6BE-890E12E650E7}">
      <dgm:prSet/>
      <dgm:spPr/>
      <dgm:t>
        <a:bodyPr/>
        <a:lstStyle/>
        <a:p>
          <a:endParaRPr lang="fi-FI"/>
        </a:p>
      </dgm:t>
    </dgm:pt>
    <dgm:pt modelId="{CCD58577-56F5-4DE0-B8E4-58139EFEF90E}" type="sibTrans" cxnId="{E3C127A1-51F6-4EEF-A6BE-890E12E650E7}">
      <dgm:prSet/>
      <dgm:spPr/>
      <dgm:t>
        <a:bodyPr/>
        <a:lstStyle/>
        <a:p>
          <a:endParaRPr lang="fi-FI"/>
        </a:p>
      </dgm:t>
    </dgm:pt>
    <dgm:pt modelId="{415FE36D-8916-4585-9E38-E27E3501C08C}">
      <dgm:prSet phldrT="[Teksti]"/>
      <dgm:spPr/>
      <dgm:t>
        <a:bodyPr/>
        <a:lstStyle/>
        <a:p>
          <a:r>
            <a:rPr lang="fi-FI" dirty="0"/>
            <a:t>(yleissuunnittelutason infran co2 </a:t>
          </a:r>
          <a:r>
            <a:rPr lang="fi-FI" dirty="0" err="1"/>
            <a:t>ekv</a:t>
          </a:r>
          <a:r>
            <a:rPr lang="fi-FI" dirty="0"/>
            <a:t> –arviot infran tuoteosavaiheesta, jos tehdään rinnan ja ominaisuus tulee Ihku-Allianssiin)</a:t>
          </a:r>
        </a:p>
      </dgm:t>
    </dgm:pt>
    <dgm:pt modelId="{609D00F2-1BC2-456C-81A9-9FFF3B406676}" type="sibTrans" cxnId="{E1F87681-9B22-4E71-82BE-257ECD0336EF}">
      <dgm:prSet/>
      <dgm:spPr/>
      <dgm:t>
        <a:bodyPr/>
        <a:lstStyle/>
        <a:p>
          <a:endParaRPr lang="fi-FI"/>
        </a:p>
      </dgm:t>
    </dgm:pt>
    <dgm:pt modelId="{5A807713-60DF-4E66-BFD2-5EB479C71CAB}" type="parTrans" cxnId="{E1F87681-9B22-4E71-82BE-257ECD0336EF}">
      <dgm:prSet/>
      <dgm:spPr/>
      <dgm:t>
        <a:bodyPr/>
        <a:lstStyle/>
        <a:p>
          <a:endParaRPr lang="fi-FI"/>
        </a:p>
      </dgm:t>
    </dgm:pt>
    <dgm:pt modelId="{44EAAA43-BD56-455A-AD87-DF1D383DA0C0}">
      <dgm:prSet phldrT="[Teksti]"/>
      <dgm:spPr/>
      <dgm:t>
        <a:bodyPr/>
        <a:lstStyle/>
        <a:p>
          <a:r>
            <a:rPr lang="fi-FI"/>
            <a:t>Ilmastokestävyyden yhteenveto osana selostusta</a:t>
          </a:r>
          <a:endParaRPr lang="fi-FI" dirty="0"/>
        </a:p>
      </dgm:t>
    </dgm:pt>
    <dgm:pt modelId="{33E734E5-16F2-445D-AA1C-99D66E690EE4}" type="parTrans" cxnId="{B5CF52CA-4B93-451B-9FE4-50012E6AFE7D}">
      <dgm:prSet/>
      <dgm:spPr/>
      <dgm:t>
        <a:bodyPr/>
        <a:lstStyle/>
        <a:p>
          <a:endParaRPr lang="fi-FI"/>
        </a:p>
      </dgm:t>
    </dgm:pt>
    <dgm:pt modelId="{448AD349-2B6A-4373-85A3-FD2444566FB9}" type="sibTrans" cxnId="{B5CF52CA-4B93-451B-9FE4-50012E6AFE7D}">
      <dgm:prSet/>
      <dgm:spPr/>
      <dgm:t>
        <a:bodyPr/>
        <a:lstStyle/>
        <a:p>
          <a:endParaRPr lang="fi-FI"/>
        </a:p>
      </dgm:t>
    </dgm:pt>
    <dgm:pt modelId="{708B7DC6-AF6B-42A4-AB94-47CFC7F4B51D}">
      <dgm:prSet phldrT="[Teksti]"/>
      <dgm:spPr/>
      <dgm:t>
        <a:bodyPr/>
        <a:lstStyle/>
        <a:p>
          <a:r>
            <a:rPr lang="fi-FI" dirty="0"/>
            <a:t>Arvio olennaisista ilmastoteemoista juuri </a:t>
          </a:r>
          <a:r>
            <a:rPr lang="fi-FI" dirty="0" err="1"/>
            <a:t>ko</a:t>
          </a:r>
          <a:r>
            <a:rPr lang="fi-FI" dirty="0"/>
            <a:t> kaava-alueella, apuna </a:t>
          </a:r>
          <a:r>
            <a:rPr lang="fi-FI" dirty="0" err="1"/>
            <a:t>ym:n</a:t>
          </a:r>
          <a:r>
            <a:rPr lang="fi-FI" dirty="0"/>
            <a:t> opas ”Ilmastotavoitteita edistävä kaavoitus” &gt; tarkistuslistat luvuittain ja KILVA</a:t>
          </a:r>
        </a:p>
      </dgm:t>
    </dgm:pt>
    <dgm:pt modelId="{32055179-331A-4AA2-A0E7-22E7ECDEFE26}" type="parTrans" cxnId="{4180AD3B-80EB-45DD-8F34-48B66A2AD52C}">
      <dgm:prSet/>
      <dgm:spPr/>
      <dgm:t>
        <a:bodyPr/>
        <a:lstStyle/>
        <a:p>
          <a:endParaRPr lang="fi-FI"/>
        </a:p>
      </dgm:t>
    </dgm:pt>
    <dgm:pt modelId="{87A12D0C-6A1B-47D9-93E0-23E40A298C4A}" type="sibTrans" cxnId="{4180AD3B-80EB-45DD-8F34-48B66A2AD52C}">
      <dgm:prSet/>
      <dgm:spPr/>
      <dgm:t>
        <a:bodyPr/>
        <a:lstStyle/>
        <a:p>
          <a:endParaRPr lang="fi-FI"/>
        </a:p>
      </dgm:t>
    </dgm:pt>
    <dgm:pt modelId="{C914E70A-41BD-4E54-950A-089EED510D86}">
      <dgm:prSet phldrT="[Teksti]"/>
      <dgm:spPr/>
      <dgm:t>
        <a:bodyPr/>
        <a:lstStyle/>
        <a:p>
          <a:r>
            <a:rPr lang="fi-FI" dirty="0"/>
            <a:t>Mahdollisesti hiilitase, kuten Helsingin HAVA2 (päivitys julki huhtikuussa 2022?), merkittävissä?</a:t>
          </a:r>
        </a:p>
      </dgm:t>
    </dgm:pt>
    <dgm:pt modelId="{C67D1F86-2139-4DDB-B6E9-AF14B003D23A}" type="parTrans" cxnId="{B02B43F3-0459-4716-AE63-7ADD2522C734}">
      <dgm:prSet/>
      <dgm:spPr/>
      <dgm:t>
        <a:bodyPr/>
        <a:lstStyle/>
        <a:p>
          <a:endParaRPr lang="fi-FI"/>
        </a:p>
      </dgm:t>
    </dgm:pt>
    <dgm:pt modelId="{A4D7C720-C550-41D6-BE4E-18005C1940C5}" type="sibTrans" cxnId="{B02B43F3-0459-4716-AE63-7ADD2522C734}">
      <dgm:prSet/>
      <dgm:spPr/>
      <dgm:t>
        <a:bodyPr/>
        <a:lstStyle/>
        <a:p>
          <a:endParaRPr lang="fi-FI"/>
        </a:p>
      </dgm:t>
    </dgm:pt>
    <dgm:pt modelId="{2A139CB4-6C1C-478B-8059-BD960179D9B4}">
      <dgm:prSet phldrT="[Teksti]"/>
      <dgm:spPr/>
      <dgm:t>
        <a:bodyPr/>
        <a:lstStyle/>
        <a:p>
          <a:r>
            <a:rPr lang="fi-FI" dirty="0"/>
            <a:t>(Koko suunnittelualueen viherrakenteen määrä ja viitteellinen laatu </a:t>
          </a:r>
          <a:r>
            <a:rPr lang="fi-FI" dirty="0" err="1"/>
            <a:t>arviotuna</a:t>
          </a:r>
          <a:r>
            <a:rPr lang="fi-FI" dirty="0"/>
            <a:t> esim. viherverkkoselvityksessä, alueellisella viherkertoimella tai omalla/luontoselvityksen laajennettuna erittelynä)</a:t>
          </a:r>
        </a:p>
      </dgm:t>
    </dgm:pt>
    <dgm:pt modelId="{49282144-B5BA-4AA4-8AEE-2D2646B4284C}" type="parTrans" cxnId="{52016FB1-1546-4DC5-9383-A3AA96C7BB5D}">
      <dgm:prSet/>
      <dgm:spPr/>
      <dgm:t>
        <a:bodyPr/>
        <a:lstStyle/>
        <a:p>
          <a:endParaRPr lang="fi-FI"/>
        </a:p>
      </dgm:t>
    </dgm:pt>
    <dgm:pt modelId="{C766AF9F-09BB-4765-BD5C-C99F2CDCD8CD}" type="sibTrans" cxnId="{52016FB1-1546-4DC5-9383-A3AA96C7BB5D}">
      <dgm:prSet/>
      <dgm:spPr/>
      <dgm:t>
        <a:bodyPr/>
        <a:lstStyle/>
        <a:p>
          <a:endParaRPr lang="fi-FI"/>
        </a:p>
      </dgm:t>
    </dgm:pt>
    <dgm:pt modelId="{75371F44-1D3F-47CB-BF95-31BDB3694511}">
      <dgm:prSet phldrT="[Teksti]"/>
      <dgm:spPr/>
      <dgm:t>
        <a:bodyPr/>
        <a:lstStyle/>
        <a:p>
          <a:r>
            <a:rPr lang="fi-FI" dirty="0"/>
            <a:t>Infran tuoteosavaiheen co2 </a:t>
          </a:r>
          <a:r>
            <a:rPr lang="fi-FI" dirty="0" err="1"/>
            <a:t>ekv</a:t>
          </a:r>
          <a:r>
            <a:rPr lang="fi-FI" dirty="0"/>
            <a:t> –päästöjen arvio </a:t>
          </a:r>
          <a:r>
            <a:rPr lang="fi-FI" dirty="0" err="1"/>
            <a:t>Forella</a:t>
          </a:r>
          <a:r>
            <a:rPr lang="fi-FI" dirty="0"/>
            <a:t> 1. karkean kaavatalouden kustannusarvion myötä</a:t>
          </a:r>
        </a:p>
      </dgm:t>
    </dgm:pt>
    <dgm:pt modelId="{FE783726-2570-4608-A542-6AA4808EFCA3}" type="parTrans" cxnId="{E61689F2-74E7-4A13-ABA9-7B35FABB8145}">
      <dgm:prSet/>
      <dgm:spPr/>
      <dgm:t>
        <a:bodyPr/>
        <a:lstStyle/>
        <a:p>
          <a:endParaRPr lang="fi-FI"/>
        </a:p>
      </dgm:t>
    </dgm:pt>
    <dgm:pt modelId="{EE4A54B7-FB21-45B0-ACA9-227D420FF408}" type="sibTrans" cxnId="{E61689F2-74E7-4A13-ABA9-7B35FABB8145}">
      <dgm:prSet/>
      <dgm:spPr/>
      <dgm:t>
        <a:bodyPr/>
        <a:lstStyle/>
        <a:p>
          <a:endParaRPr lang="fi-FI"/>
        </a:p>
      </dgm:t>
    </dgm:pt>
    <dgm:pt modelId="{4E9D5897-1027-4571-9072-469732CE35C4}">
      <dgm:prSet phldrT="[Teksti]"/>
      <dgm:spPr/>
      <dgm:t>
        <a:bodyPr/>
        <a:lstStyle/>
        <a:p>
          <a:r>
            <a:rPr lang="fi-FI" dirty="0"/>
            <a:t>Arvio vaikutuksista metsiin esim. karkealla karttatarkastelulla &gt; hiilikartta valmistuttuaan? </a:t>
          </a:r>
        </a:p>
      </dgm:t>
    </dgm:pt>
    <dgm:pt modelId="{DA27810C-C46F-4BE7-A24D-C2E38AAEAA3C}" type="parTrans" cxnId="{65FEEE61-EA87-41E7-AD98-482A2D5A005E}">
      <dgm:prSet/>
      <dgm:spPr/>
      <dgm:t>
        <a:bodyPr/>
        <a:lstStyle/>
        <a:p>
          <a:endParaRPr lang="fi-FI"/>
        </a:p>
      </dgm:t>
    </dgm:pt>
    <dgm:pt modelId="{575A6DF0-79BA-43C4-B547-586F9C44FC6E}" type="sibTrans" cxnId="{65FEEE61-EA87-41E7-AD98-482A2D5A005E}">
      <dgm:prSet/>
      <dgm:spPr/>
      <dgm:t>
        <a:bodyPr/>
        <a:lstStyle/>
        <a:p>
          <a:endParaRPr lang="fi-FI"/>
        </a:p>
      </dgm:t>
    </dgm:pt>
    <dgm:pt modelId="{60EFB4BE-479E-4475-8B55-46B904DF1DCE}">
      <dgm:prSet phldrT="[Teksti]"/>
      <dgm:spPr/>
      <dgm:t>
        <a:bodyPr/>
        <a:lstStyle/>
        <a:p>
          <a:r>
            <a:rPr lang="fi-FI" dirty="0"/>
            <a:t>Ilmastonäkökulmat mukaan selvityksiin: </a:t>
          </a:r>
          <a:r>
            <a:rPr lang="fi-FI" dirty="0" err="1"/>
            <a:t>hule</a:t>
          </a:r>
          <a:r>
            <a:rPr lang="fi-FI" dirty="0"/>
            <a:t>, rakennettavuus, monimuotoisuus luontoselvityksiin</a:t>
          </a:r>
        </a:p>
      </dgm:t>
    </dgm:pt>
    <dgm:pt modelId="{0B305C34-7BF1-41A2-A727-16F76A937D1F}" type="parTrans" cxnId="{4FBE064E-C1CD-465B-94B6-A7845CE128D4}">
      <dgm:prSet/>
      <dgm:spPr/>
      <dgm:t>
        <a:bodyPr/>
        <a:lstStyle/>
        <a:p>
          <a:endParaRPr lang="fi-FI"/>
        </a:p>
      </dgm:t>
    </dgm:pt>
    <dgm:pt modelId="{9827D00C-25CE-4595-B6F3-84209BDF7F03}" type="sibTrans" cxnId="{4FBE064E-C1CD-465B-94B6-A7845CE128D4}">
      <dgm:prSet/>
      <dgm:spPr/>
      <dgm:t>
        <a:bodyPr/>
        <a:lstStyle/>
        <a:p>
          <a:endParaRPr lang="fi-FI"/>
        </a:p>
      </dgm:t>
    </dgm:pt>
    <dgm:pt modelId="{D0862AD9-FA27-464D-BEA8-6FADE663D6DF}" type="pres">
      <dgm:prSet presAssocID="{EA9B6772-B9C2-46B7-BFC2-C484CDD0E903}" presName="linearFlow" presStyleCnt="0">
        <dgm:presLayoutVars>
          <dgm:dir/>
          <dgm:animLvl val="lvl"/>
          <dgm:resizeHandles val="exact"/>
        </dgm:presLayoutVars>
      </dgm:prSet>
      <dgm:spPr/>
    </dgm:pt>
    <dgm:pt modelId="{46F4C062-C75D-4452-9518-5DFF99F54A50}" type="pres">
      <dgm:prSet presAssocID="{2F55D748-3FF4-4C8A-B9D8-FA656052A01D}" presName="composite" presStyleCnt="0"/>
      <dgm:spPr/>
    </dgm:pt>
    <dgm:pt modelId="{DBD1043F-B68C-4544-A179-FB33AE3C263E}" type="pres">
      <dgm:prSet presAssocID="{2F55D748-3FF4-4C8A-B9D8-FA656052A01D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94FDA5A-C0E9-47BA-98E7-CF57AAC7C34A}" type="pres">
      <dgm:prSet presAssocID="{2F55D748-3FF4-4C8A-B9D8-FA656052A01D}" presName="descendantText" presStyleLbl="alignAcc1" presStyleIdx="0" presStyleCnt="3">
        <dgm:presLayoutVars>
          <dgm:bulletEnabled val="1"/>
        </dgm:presLayoutVars>
      </dgm:prSet>
      <dgm:spPr/>
    </dgm:pt>
    <dgm:pt modelId="{28791C88-9073-4E0F-A87A-B879444490A0}" type="pres">
      <dgm:prSet presAssocID="{9B01383C-D07C-4208-8807-3418193F5FEF}" presName="sp" presStyleCnt="0"/>
      <dgm:spPr/>
    </dgm:pt>
    <dgm:pt modelId="{3FE85195-5AE6-4090-B1F8-1CC224D7445F}" type="pres">
      <dgm:prSet presAssocID="{08B40AA0-AF7E-4E12-ADC2-1DECA8274C0E}" presName="composite" presStyleCnt="0"/>
      <dgm:spPr/>
    </dgm:pt>
    <dgm:pt modelId="{9CFF2226-640F-4A2D-A6E1-BBC40113DFAA}" type="pres">
      <dgm:prSet presAssocID="{08B40AA0-AF7E-4E12-ADC2-1DECA8274C0E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E380C46A-C8DF-4890-8217-5C0AD52F1963}" type="pres">
      <dgm:prSet presAssocID="{08B40AA0-AF7E-4E12-ADC2-1DECA8274C0E}" presName="descendantText" presStyleLbl="alignAcc1" presStyleIdx="1" presStyleCnt="3">
        <dgm:presLayoutVars>
          <dgm:bulletEnabled val="1"/>
        </dgm:presLayoutVars>
      </dgm:prSet>
      <dgm:spPr/>
    </dgm:pt>
    <dgm:pt modelId="{3636ECB0-BBE0-4FDC-9F31-7E2EBE5D4F76}" type="pres">
      <dgm:prSet presAssocID="{60DC8135-5157-45E1-9D50-96FD60A83E86}" presName="sp" presStyleCnt="0"/>
      <dgm:spPr/>
    </dgm:pt>
    <dgm:pt modelId="{EC39F20C-C4D7-4E32-91CF-72EBE808046F}" type="pres">
      <dgm:prSet presAssocID="{C936539D-E6AE-4ECA-8586-85F8CF8D35E5}" presName="composite" presStyleCnt="0"/>
      <dgm:spPr/>
    </dgm:pt>
    <dgm:pt modelId="{6D41BE72-D4E3-48E4-A43C-0E0E36EF268E}" type="pres">
      <dgm:prSet presAssocID="{C936539D-E6AE-4ECA-8586-85F8CF8D35E5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30AC27C-49C1-4BD1-B7BB-1A6D4A361868}" type="pres">
      <dgm:prSet presAssocID="{C936539D-E6AE-4ECA-8586-85F8CF8D35E5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418F1925-2FFD-4189-8FAC-98CBD85D9B4E}" type="presOf" srcId="{8B465CFC-4323-4C43-826A-1259349E4ACE}" destId="{E380C46A-C8DF-4890-8217-5C0AD52F1963}" srcOrd="0" destOrd="1" presId="urn:microsoft.com/office/officeart/2005/8/layout/chevron2"/>
    <dgm:cxn modelId="{D9330C29-EBBF-4C29-B3D9-DBE6E224C9AC}" type="presOf" srcId="{3B1900EE-B189-47E7-9DC9-0D26EF5C90E8}" destId="{930AC27C-49C1-4BD1-B7BB-1A6D4A361868}" srcOrd="0" destOrd="1" presId="urn:microsoft.com/office/officeart/2005/8/layout/chevron2"/>
    <dgm:cxn modelId="{4180AD3B-80EB-45DD-8F34-48B66A2AD52C}" srcId="{08B40AA0-AF7E-4E12-ADC2-1DECA8274C0E}" destId="{708B7DC6-AF6B-42A4-AB94-47CFC7F4B51D}" srcOrd="0" destOrd="0" parTransId="{32055179-331A-4AA2-A0E7-22E7ECDEFE26}" sibTransId="{87A12D0C-6A1B-47D9-93E0-23E40A298C4A}"/>
    <dgm:cxn modelId="{46754C5D-1E60-403D-B953-6025D6D7E66E}" type="presOf" srcId="{75371F44-1D3F-47CB-BF95-31BDB3694511}" destId="{930AC27C-49C1-4BD1-B7BB-1A6D4A361868}" srcOrd="0" destOrd="0" presId="urn:microsoft.com/office/officeart/2005/8/layout/chevron2"/>
    <dgm:cxn modelId="{3D270061-8495-48CA-8A82-FA027946343A}" type="presOf" srcId="{4E9D5897-1027-4571-9072-469732CE35C4}" destId="{994FDA5A-C0E9-47BA-98E7-CF57AAC7C34A}" srcOrd="0" destOrd="1" presId="urn:microsoft.com/office/officeart/2005/8/layout/chevron2"/>
    <dgm:cxn modelId="{65FEEE61-EA87-41E7-AD98-482A2D5A005E}" srcId="{2F55D748-3FF4-4C8A-B9D8-FA656052A01D}" destId="{4E9D5897-1027-4571-9072-469732CE35C4}" srcOrd="1" destOrd="0" parTransId="{DA27810C-C46F-4BE7-A24D-C2E38AAEAA3C}" sibTransId="{575A6DF0-79BA-43C4-B547-586F9C44FC6E}"/>
    <dgm:cxn modelId="{56FFAF65-4541-4F57-874B-A6BAFDD74521}" type="presOf" srcId="{2F55D748-3FF4-4C8A-B9D8-FA656052A01D}" destId="{DBD1043F-B68C-4544-A179-FB33AE3C263E}" srcOrd="0" destOrd="0" presId="urn:microsoft.com/office/officeart/2005/8/layout/chevron2"/>
    <dgm:cxn modelId="{A1D8304D-7F14-406A-98A6-C2F898D138BA}" type="presOf" srcId="{A2F3BFA2-2DC7-4629-8A52-09B1AEB53D67}" destId="{994FDA5A-C0E9-47BA-98E7-CF57AAC7C34A}" srcOrd="0" destOrd="0" presId="urn:microsoft.com/office/officeart/2005/8/layout/chevron2"/>
    <dgm:cxn modelId="{4FBE064E-C1CD-465B-94B6-A7845CE128D4}" srcId="{08B40AA0-AF7E-4E12-ADC2-1DECA8274C0E}" destId="{60EFB4BE-479E-4475-8B55-46B904DF1DCE}" srcOrd="2" destOrd="0" parTransId="{0B305C34-7BF1-41A2-A727-16F76A937D1F}" sibTransId="{9827D00C-25CE-4595-B6F3-84209BDF7F03}"/>
    <dgm:cxn modelId="{1803EF7D-F724-4C0D-8168-B44E2DA7A223}" type="presOf" srcId="{8DB1420B-EFE2-41BF-8819-FCEF13A7808C}" destId="{E380C46A-C8DF-4890-8217-5C0AD52F1963}" srcOrd="0" destOrd="3" presId="urn:microsoft.com/office/officeart/2005/8/layout/chevron2"/>
    <dgm:cxn modelId="{639F6681-803C-418F-9FD0-43F1328D6DEF}" srcId="{EA9B6772-B9C2-46B7-BFC2-C484CDD0E903}" destId="{C936539D-E6AE-4ECA-8586-85F8CF8D35E5}" srcOrd="2" destOrd="0" parTransId="{7CE9CF97-CD8C-4999-AC74-6C014B435408}" sibTransId="{31526BDF-C916-4F64-9FEC-57211C015B83}"/>
    <dgm:cxn modelId="{E1F87681-9B22-4E71-82BE-257ECD0336EF}" srcId="{C936539D-E6AE-4ECA-8586-85F8CF8D35E5}" destId="{415FE36D-8916-4585-9E38-E27E3501C08C}" srcOrd="3" destOrd="0" parTransId="{5A807713-60DF-4E66-BFD2-5EB479C71CAB}" sibTransId="{609D00F2-1BC2-456C-81A9-9FFF3B406676}"/>
    <dgm:cxn modelId="{0AF4E38B-96F5-47C7-8E37-8806C1C96D25}" type="presOf" srcId="{60EFB4BE-479E-4475-8B55-46B904DF1DCE}" destId="{E380C46A-C8DF-4890-8217-5C0AD52F1963}" srcOrd="0" destOrd="2" presId="urn:microsoft.com/office/officeart/2005/8/layout/chevron2"/>
    <dgm:cxn modelId="{A32C078E-9460-436E-85FF-0530CB748D09}" type="presOf" srcId="{708B7DC6-AF6B-42A4-AB94-47CFC7F4B51D}" destId="{E380C46A-C8DF-4890-8217-5C0AD52F1963}" srcOrd="0" destOrd="0" presId="urn:microsoft.com/office/officeart/2005/8/layout/chevron2"/>
    <dgm:cxn modelId="{DEB81F8F-F0A2-4413-A966-F5E2F0F2FB72}" srcId="{EA9B6772-B9C2-46B7-BFC2-C484CDD0E903}" destId="{2F55D748-3FF4-4C8A-B9D8-FA656052A01D}" srcOrd="0" destOrd="0" parTransId="{DEDF12C9-3E96-4ACE-89C0-28337EEFF967}" sibTransId="{9B01383C-D07C-4208-8807-3418193F5FEF}"/>
    <dgm:cxn modelId="{132B938F-60E3-4B89-A7F0-877C2E21C9C0}" srcId="{08B40AA0-AF7E-4E12-ADC2-1DECA8274C0E}" destId="{2A4C17BA-DF7A-4546-B510-0F81130AEF1A}" srcOrd="4" destOrd="0" parTransId="{DE3D7595-9EA0-4228-9C79-8917923563B9}" sibTransId="{1E5A0227-A904-4454-AFE3-AEF171197570}"/>
    <dgm:cxn modelId="{37D5C693-C520-46DA-A0E9-2542E0F49849}" srcId="{2F55D748-3FF4-4C8A-B9D8-FA656052A01D}" destId="{A2F3BFA2-2DC7-4629-8A52-09B1AEB53D67}" srcOrd="0" destOrd="0" parTransId="{B560A967-8493-49C3-BEDD-09C3385C1D18}" sibTransId="{EC729630-7A1F-4AB7-9E8B-8B9221716972}"/>
    <dgm:cxn modelId="{FCD9D196-F4CF-452F-9B82-E37DE637ED4B}" srcId="{C936539D-E6AE-4ECA-8586-85F8CF8D35E5}" destId="{3B1900EE-B189-47E7-9DC9-0D26EF5C90E8}" srcOrd="1" destOrd="0" parTransId="{E2F7786D-13DC-4BE5-8923-073A1441B8D8}" sibTransId="{92F243F5-A0CE-46B8-955C-8E3A1C870712}"/>
    <dgm:cxn modelId="{E3C127A1-51F6-4EEF-A6BE-890E12E650E7}" srcId="{08B40AA0-AF7E-4E12-ADC2-1DECA8274C0E}" destId="{8DB1420B-EFE2-41BF-8819-FCEF13A7808C}" srcOrd="3" destOrd="0" parTransId="{35CF282E-1EA4-4385-840F-CA5A0E548A28}" sibTransId="{CCD58577-56F5-4DE0-B8E4-58139EFEF90E}"/>
    <dgm:cxn modelId="{165E1FA2-DB4C-4C48-B16F-F8D05CB0EB90}" srcId="{08B40AA0-AF7E-4E12-ADC2-1DECA8274C0E}" destId="{8B465CFC-4323-4C43-826A-1259349E4ACE}" srcOrd="1" destOrd="0" parTransId="{8C079BA8-B100-4713-885D-9948137CD1D2}" sibTransId="{5C6A809C-D213-4AF4-9A2D-AA138C64CEB2}"/>
    <dgm:cxn modelId="{FA180EB0-3A52-4D9F-AE36-D3DA2F09542D}" type="presOf" srcId="{2A139CB4-6C1C-478B-8059-BD960179D9B4}" destId="{E380C46A-C8DF-4890-8217-5C0AD52F1963}" srcOrd="0" destOrd="5" presId="urn:microsoft.com/office/officeart/2005/8/layout/chevron2"/>
    <dgm:cxn modelId="{81320AB1-1AB4-4006-8237-AC194B0EB80A}" type="presOf" srcId="{C914E70A-41BD-4E54-950A-089EED510D86}" destId="{930AC27C-49C1-4BD1-B7BB-1A6D4A361868}" srcOrd="0" destOrd="2" presId="urn:microsoft.com/office/officeart/2005/8/layout/chevron2"/>
    <dgm:cxn modelId="{52016FB1-1546-4DC5-9383-A3AA96C7BB5D}" srcId="{08B40AA0-AF7E-4E12-ADC2-1DECA8274C0E}" destId="{2A139CB4-6C1C-478B-8059-BD960179D9B4}" srcOrd="5" destOrd="0" parTransId="{49282144-B5BA-4AA4-8AEE-2D2646B4284C}" sibTransId="{C766AF9F-09BB-4765-BD5C-C99F2CDCD8CD}"/>
    <dgm:cxn modelId="{24E539C1-FACF-4425-A594-19757E0BE7D1}" type="presOf" srcId="{EA9B6772-B9C2-46B7-BFC2-C484CDD0E903}" destId="{D0862AD9-FA27-464D-BEA8-6FADE663D6DF}" srcOrd="0" destOrd="0" presId="urn:microsoft.com/office/officeart/2005/8/layout/chevron2"/>
    <dgm:cxn modelId="{931BDEC6-0B10-4637-9058-121F54F8497E}" type="presOf" srcId="{2A4C17BA-DF7A-4546-B510-0F81130AEF1A}" destId="{E380C46A-C8DF-4890-8217-5C0AD52F1963}" srcOrd="0" destOrd="4" presId="urn:microsoft.com/office/officeart/2005/8/layout/chevron2"/>
    <dgm:cxn modelId="{B5CF52CA-4B93-451B-9FE4-50012E6AFE7D}" srcId="{C936539D-E6AE-4ECA-8586-85F8CF8D35E5}" destId="{44EAAA43-BD56-455A-AD87-DF1D383DA0C0}" srcOrd="4" destOrd="0" parTransId="{33E734E5-16F2-445D-AA1C-99D66E690EE4}" sibTransId="{448AD349-2B6A-4373-85A3-FD2444566FB9}"/>
    <dgm:cxn modelId="{9DEC7ECF-22BA-4E12-805A-C094FC4A3B3B}" srcId="{EA9B6772-B9C2-46B7-BFC2-C484CDD0E903}" destId="{08B40AA0-AF7E-4E12-ADC2-1DECA8274C0E}" srcOrd="1" destOrd="0" parTransId="{EA981521-84B8-415A-B5B9-16D52B73ADD1}" sibTransId="{60DC8135-5157-45E1-9D50-96FD60A83E86}"/>
    <dgm:cxn modelId="{07D91ED8-252B-46A1-A1D3-148D321D9973}" type="presOf" srcId="{08B40AA0-AF7E-4E12-ADC2-1DECA8274C0E}" destId="{9CFF2226-640F-4A2D-A6E1-BBC40113DFAA}" srcOrd="0" destOrd="0" presId="urn:microsoft.com/office/officeart/2005/8/layout/chevron2"/>
    <dgm:cxn modelId="{F27D90F1-6514-4D4C-8CC1-5E1EB1869A62}" type="presOf" srcId="{C936539D-E6AE-4ECA-8586-85F8CF8D35E5}" destId="{6D41BE72-D4E3-48E4-A43C-0E0E36EF268E}" srcOrd="0" destOrd="0" presId="urn:microsoft.com/office/officeart/2005/8/layout/chevron2"/>
    <dgm:cxn modelId="{E61689F2-74E7-4A13-ABA9-7B35FABB8145}" srcId="{C936539D-E6AE-4ECA-8586-85F8CF8D35E5}" destId="{75371F44-1D3F-47CB-BF95-31BDB3694511}" srcOrd="0" destOrd="0" parTransId="{FE783726-2570-4608-A542-6AA4808EFCA3}" sibTransId="{EE4A54B7-FB21-45B0-ACA9-227D420FF408}"/>
    <dgm:cxn modelId="{B02B43F3-0459-4716-AE63-7ADD2522C734}" srcId="{C936539D-E6AE-4ECA-8586-85F8CF8D35E5}" destId="{C914E70A-41BD-4E54-950A-089EED510D86}" srcOrd="2" destOrd="0" parTransId="{C67D1F86-2139-4DDB-B6E9-AF14B003D23A}" sibTransId="{A4D7C720-C550-41D6-BE4E-18005C1940C5}"/>
    <dgm:cxn modelId="{B21AFFF6-EC8A-41C1-8E70-80463A766D89}" type="presOf" srcId="{44EAAA43-BD56-455A-AD87-DF1D383DA0C0}" destId="{930AC27C-49C1-4BD1-B7BB-1A6D4A361868}" srcOrd="0" destOrd="4" presId="urn:microsoft.com/office/officeart/2005/8/layout/chevron2"/>
    <dgm:cxn modelId="{A49264FE-5EF2-4D9D-9521-804F01E5896A}" type="presOf" srcId="{415FE36D-8916-4585-9E38-E27E3501C08C}" destId="{930AC27C-49C1-4BD1-B7BB-1A6D4A361868}" srcOrd="0" destOrd="3" presId="urn:microsoft.com/office/officeart/2005/8/layout/chevron2"/>
    <dgm:cxn modelId="{EA8AEF6C-E35A-4D7C-ADE8-9EFE79DC55FF}" type="presParOf" srcId="{D0862AD9-FA27-464D-BEA8-6FADE663D6DF}" destId="{46F4C062-C75D-4452-9518-5DFF99F54A50}" srcOrd="0" destOrd="0" presId="urn:microsoft.com/office/officeart/2005/8/layout/chevron2"/>
    <dgm:cxn modelId="{F4A952DF-6847-4A64-8354-0DD18C34F5FE}" type="presParOf" srcId="{46F4C062-C75D-4452-9518-5DFF99F54A50}" destId="{DBD1043F-B68C-4544-A179-FB33AE3C263E}" srcOrd="0" destOrd="0" presId="urn:microsoft.com/office/officeart/2005/8/layout/chevron2"/>
    <dgm:cxn modelId="{9CEEE899-2D6C-4EDB-A204-57D5803DDE49}" type="presParOf" srcId="{46F4C062-C75D-4452-9518-5DFF99F54A50}" destId="{994FDA5A-C0E9-47BA-98E7-CF57AAC7C34A}" srcOrd="1" destOrd="0" presId="urn:microsoft.com/office/officeart/2005/8/layout/chevron2"/>
    <dgm:cxn modelId="{AAA2AB61-1CC8-4EB2-98C3-29E3FE09F1C0}" type="presParOf" srcId="{D0862AD9-FA27-464D-BEA8-6FADE663D6DF}" destId="{28791C88-9073-4E0F-A87A-B879444490A0}" srcOrd="1" destOrd="0" presId="urn:microsoft.com/office/officeart/2005/8/layout/chevron2"/>
    <dgm:cxn modelId="{C1CCF137-363B-477D-A11A-4548D39FF767}" type="presParOf" srcId="{D0862AD9-FA27-464D-BEA8-6FADE663D6DF}" destId="{3FE85195-5AE6-4090-B1F8-1CC224D7445F}" srcOrd="2" destOrd="0" presId="urn:microsoft.com/office/officeart/2005/8/layout/chevron2"/>
    <dgm:cxn modelId="{9443C43C-F561-495F-A87B-2D7D4EE1B70F}" type="presParOf" srcId="{3FE85195-5AE6-4090-B1F8-1CC224D7445F}" destId="{9CFF2226-640F-4A2D-A6E1-BBC40113DFAA}" srcOrd="0" destOrd="0" presId="urn:microsoft.com/office/officeart/2005/8/layout/chevron2"/>
    <dgm:cxn modelId="{75FE9B36-3318-49CB-8605-54DB1B228EFA}" type="presParOf" srcId="{3FE85195-5AE6-4090-B1F8-1CC224D7445F}" destId="{E380C46A-C8DF-4890-8217-5C0AD52F1963}" srcOrd="1" destOrd="0" presId="urn:microsoft.com/office/officeart/2005/8/layout/chevron2"/>
    <dgm:cxn modelId="{E44B0DEC-6D93-41C2-9DA6-FB3922A8E9F4}" type="presParOf" srcId="{D0862AD9-FA27-464D-BEA8-6FADE663D6DF}" destId="{3636ECB0-BBE0-4FDC-9F31-7E2EBE5D4F76}" srcOrd="3" destOrd="0" presId="urn:microsoft.com/office/officeart/2005/8/layout/chevron2"/>
    <dgm:cxn modelId="{51750381-F837-491A-9817-705E32131C45}" type="presParOf" srcId="{D0862AD9-FA27-464D-BEA8-6FADE663D6DF}" destId="{EC39F20C-C4D7-4E32-91CF-72EBE808046F}" srcOrd="4" destOrd="0" presId="urn:microsoft.com/office/officeart/2005/8/layout/chevron2"/>
    <dgm:cxn modelId="{F04FEA1A-4A7E-4AF3-835C-039A10C0E20E}" type="presParOf" srcId="{EC39F20C-C4D7-4E32-91CF-72EBE808046F}" destId="{6D41BE72-D4E3-48E4-A43C-0E0E36EF268E}" srcOrd="0" destOrd="0" presId="urn:microsoft.com/office/officeart/2005/8/layout/chevron2"/>
    <dgm:cxn modelId="{EB332643-1FA6-4F82-AD94-8391737C3028}" type="presParOf" srcId="{EC39F20C-C4D7-4E32-91CF-72EBE808046F}" destId="{930AC27C-49C1-4BD1-B7BB-1A6D4A36186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65D320-35F3-4B60-8840-2AC65D8E0B42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AA83B4AE-5636-4275-9736-920D83DAAB64}">
      <dgm:prSet phldrT="[Teksti]"/>
      <dgm:spPr/>
      <dgm:t>
        <a:bodyPr/>
        <a:lstStyle/>
        <a:p>
          <a:r>
            <a:rPr lang="fi-FI" dirty="0"/>
            <a:t>EU-tason ohjaus, esim. rakennusten energiatehokkuusdirektiivi. </a:t>
          </a:r>
          <a:r>
            <a:rPr lang="fi-FI" dirty="0" err="1"/>
            <a:t>Kv</a:t>
          </a:r>
          <a:r>
            <a:rPr lang="fi-FI" dirty="0"/>
            <a:t>-sopimukset, kuten </a:t>
          </a:r>
          <a:r>
            <a:rPr lang="fi-FI" dirty="0" err="1"/>
            <a:t>yk:n</a:t>
          </a:r>
          <a:r>
            <a:rPr lang="fi-FI" dirty="0"/>
            <a:t> ilmastoprosessit</a:t>
          </a:r>
        </a:p>
      </dgm:t>
    </dgm:pt>
    <dgm:pt modelId="{7B3FED11-E35B-4B61-823E-6157FFA95CA3}" type="parTrans" cxnId="{CF013A3B-4E2C-4F5F-BCC4-4B9B220EE956}">
      <dgm:prSet/>
      <dgm:spPr/>
      <dgm:t>
        <a:bodyPr/>
        <a:lstStyle/>
        <a:p>
          <a:endParaRPr lang="fi-FI"/>
        </a:p>
      </dgm:t>
    </dgm:pt>
    <dgm:pt modelId="{D791D5EB-C5CA-4EB2-822F-728FE8B96812}" type="sibTrans" cxnId="{CF013A3B-4E2C-4F5F-BCC4-4B9B220EE956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fi-FI"/>
        </a:p>
      </dgm:t>
      <dgm:extLst>
        <a:ext uri="{E40237B7-FDA0-4F09-8148-C483321AD2D9}">
          <dgm14:cNvPr xmlns:dgm14="http://schemas.microsoft.com/office/drawing/2010/diagram" id="0" name="" descr="Merkintä"/>
        </a:ext>
      </dgm:extLst>
    </dgm:pt>
    <dgm:pt modelId="{AF80C9D8-E64F-4DD6-BE9A-F977A164E959}">
      <dgm:prSet phldrT="[Teksti]"/>
      <dgm:spPr/>
      <dgm:t>
        <a:bodyPr/>
        <a:lstStyle/>
        <a:p>
          <a:r>
            <a:rPr lang="fi-FI" dirty="0"/>
            <a:t>Kansallinen ja maakunnallinen ohjaus: lainsäädäntö, strategiat ja ohjelmat, maankäytön suunnittelun hierarkia</a:t>
          </a:r>
        </a:p>
      </dgm:t>
    </dgm:pt>
    <dgm:pt modelId="{E8F698CE-63A3-4380-959D-0D056D389A17}" type="parTrans" cxnId="{BAE34312-E274-492C-B3CD-092BFA96957B}">
      <dgm:prSet/>
      <dgm:spPr/>
      <dgm:t>
        <a:bodyPr/>
        <a:lstStyle/>
        <a:p>
          <a:endParaRPr lang="fi-FI"/>
        </a:p>
      </dgm:t>
    </dgm:pt>
    <dgm:pt modelId="{FA4F6637-B192-4509-8219-AD6891C8CD24}" type="sibTrans" cxnId="{BAE34312-E274-492C-B3CD-092BFA96957B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fi-FI"/>
        </a:p>
      </dgm:t>
      <dgm:extLst>
        <a:ext uri="{E40237B7-FDA0-4F09-8148-C483321AD2D9}">
          <dgm14:cNvPr xmlns:dgm14="http://schemas.microsoft.com/office/drawing/2010/diagram" id="0" name="" descr="Nuija"/>
        </a:ext>
      </dgm:extLst>
    </dgm:pt>
    <dgm:pt modelId="{49163C56-45BA-4B7D-BD7D-BE2C7B8F8984}">
      <dgm:prSet phldrT="[Teksti]"/>
      <dgm:spPr/>
      <dgm:t>
        <a:bodyPr/>
        <a:lstStyle/>
        <a:p>
          <a:r>
            <a:rPr lang="fi-FI" dirty="0"/>
            <a:t>Kaupunkitason ohjaus: strategiat ja -ohjelmat, kaavoitus, tarkempi suunnittelu ja valvonta</a:t>
          </a:r>
        </a:p>
      </dgm:t>
    </dgm:pt>
    <dgm:pt modelId="{AC255A30-EE49-4B4A-9551-993461763A4B}" type="parTrans" cxnId="{F2F29635-C9ED-455F-BD2B-CB1C053B3181}">
      <dgm:prSet/>
      <dgm:spPr/>
      <dgm:t>
        <a:bodyPr/>
        <a:lstStyle/>
        <a:p>
          <a:endParaRPr lang="fi-FI"/>
        </a:p>
      </dgm:t>
    </dgm:pt>
    <dgm:pt modelId="{DCCC4FB4-66CA-4435-965F-77229E1E7252}" type="sibTrans" cxnId="{F2F29635-C9ED-455F-BD2B-CB1C053B3181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fi-FI"/>
        </a:p>
      </dgm:t>
      <dgm:extLst>
        <a:ext uri="{E40237B7-FDA0-4F09-8148-C483321AD2D9}">
          <dgm14:cNvPr xmlns:dgm14="http://schemas.microsoft.com/office/drawing/2010/diagram" id="0" name="" descr="Kaupunki"/>
        </a:ext>
      </dgm:extLst>
    </dgm:pt>
    <dgm:pt modelId="{C16F36EE-C247-41AF-A8BE-F933CF52F36D}">
      <dgm:prSet phldrT="[Teksti]"/>
      <dgm:spPr/>
      <dgm:t>
        <a:bodyPr/>
        <a:lstStyle/>
        <a:p>
          <a:r>
            <a:rPr lang="fi-FI" dirty="0"/>
            <a:t>Käyttö: ylläpito ja loppukäyttäjät</a:t>
          </a:r>
        </a:p>
      </dgm:t>
    </dgm:pt>
    <dgm:pt modelId="{AC6A3523-FE5F-4528-918A-0582C423A67E}" type="parTrans" cxnId="{3362C5CF-5E99-4ECA-AEB3-5A084770829C}">
      <dgm:prSet/>
      <dgm:spPr/>
      <dgm:t>
        <a:bodyPr/>
        <a:lstStyle/>
        <a:p>
          <a:endParaRPr lang="fi-FI"/>
        </a:p>
      </dgm:t>
    </dgm:pt>
    <dgm:pt modelId="{0CD99742-4B4E-463C-8858-9E55A0440B48}" type="sibTrans" cxnId="{3362C5CF-5E99-4ECA-AEB3-5A084770829C}">
      <dgm:prSet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fi-FI"/>
        </a:p>
      </dgm:t>
      <dgm:extLst>
        <a:ext uri="{E40237B7-FDA0-4F09-8148-C483321AD2D9}">
          <dgm14:cNvPr xmlns:dgm14="http://schemas.microsoft.com/office/drawing/2010/diagram" id="0" name="" descr="Mies"/>
        </a:ext>
      </dgm:extLst>
    </dgm:pt>
    <dgm:pt modelId="{7A4F18ED-2503-4BDF-A524-5FFAB039397E}">
      <dgm:prSet phldrT="[Teksti]"/>
      <dgm:spPr/>
      <dgm:t>
        <a:bodyPr/>
        <a:lstStyle/>
        <a:p>
          <a:r>
            <a:rPr lang="fi-FI" dirty="0"/>
            <a:t>Markkinat rakennuttamisessa,  asumisessa, energiassa ja liikkumisessa</a:t>
          </a:r>
        </a:p>
      </dgm:t>
    </dgm:pt>
    <dgm:pt modelId="{AA291087-3F94-4722-B835-814C555668CA}" type="parTrans" cxnId="{4A6941CE-9FE8-4C52-81EC-085A6DD37171}">
      <dgm:prSet/>
      <dgm:spPr/>
      <dgm:t>
        <a:bodyPr/>
        <a:lstStyle/>
        <a:p>
          <a:endParaRPr lang="fi-FI"/>
        </a:p>
      </dgm:t>
    </dgm:pt>
    <dgm:pt modelId="{6A8177EB-57B3-47BB-B6CF-CDFB0FCD1C54}" type="sibTrans" cxnId="{4A6941CE-9FE8-4C52-81EC-085A6DD37171}">
      <dgm:prSet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fi-FI"/>
        </a:p>
      </dgm:t>
      <dgm:extLst>
        <a:ext uri="{E40237B7-FDA0-4F09-8148-C483321AD2D9}">
          <dgm14:cNvPr xmlns:dgm14="http://schemas.microsoft.com/office/drawing/2010/diagram" id="0" name="" descr="Tutkimus"/>
        </a:ext>
      </dgm:extLst>
    </dgm:pt>
    <dgm:pt modelId="{8FB03506-5B10-4BAC-8E36-5DB1E3CFA894}" type="pres">
      <dgm:prSet presAssocID="{5A65D320-35F3-4B60-8840-2AC65D8E0B42}" presName="Name0" presStyleCnt="0">
        <dgm:presLayoutVars>
          <dgm:chMax val="7"/>
          <dgm:chPref val="7"/>
          <dgm:dir/>
        </dgm:presLayoutVars>
      </dgm:prSet>
      <dgm:spPr/>
    </dgm:pt>
    <dgm:pt modelId="{7AFEA715-6A0C-444F-96F1-3CA92805EC65}" type="pres">
      <dgm:prSet presAssocID="{5A65D320-35F3-4B60-8840-2AC65D8E0B42}" presName="dot1" presStyleLbl="alignNode1" presStyleIdx="0" presStyleCnt="15"/>
      <dgm:spPr/>
    </dgm:pt>
    <dgm:pt modelId="{03E5CB61-FD14-4B2C-A214-F527AF733428}" type="pres">
      <dgm:prSet presAssocID="{5A65D320-35F3-4B60-8840-2AC65D8E0B42}" presName="dot2" presStyleLbl="alignNode1" presStyleIdx="1" presStyleCnt="15"/>
      <dgm:spPr/>
    </dgm:pt>
    <dgm:pt modelId="{620EFD54-3A0A-457F-AA5E-FBB7B1EACF83}" type="pres">
      <dgm:prSet presAssocID="{5A65D320-35F3-4B60-8840-2AC65D8E0B42}" presName="dot3" presStyleLbl="alignNode1" presStyleIdx="2" presStyleCnt="15"/>
      <dgm:spPr/>
    </dgm:pt>
    <dgm:pt modelId="{974E0B8F-D010-4C77-A4AC-25C1E11BD6D1}" type="pres">
      <dgm:prSet presAssocID="{5A65D320-35F3-4B60-8840-2AC65D8E0B42}" presName="dot4" presStyleLbl="alignNode1" presStyleIdx="3" presStyleCnt="15"/>
      <dgm:spPr/>
    </dgm:pt>
    <dgm:pt modelId="{6BB63289-974B-4D71-9BDC-8B65BC2257B2}" type="pres">
      <dgm:prSet presAssocID="{5A65D320-35F3-4B60-8840-2AC65D8E0B42}" presName="dot5" presStyleLbl="alignNode1" presStyleIdx="4" presStyleCnt="15"/>
      <dgm:spPr/>
    </dgm:pt>
    <dgm:pt modelId="{E1268CA4-5D4E-4DFD-BCD7-3BDE62A65664}" type="pres">
      <dgm:prSet presAssocID="{5A65D320-35F3-4B60-8840-2AC65D8E0B42}" presName="dot6" presStyleLbl="alignNode1" presStyleIdx="5" presStyleCnt="15"/>
      <dgm:spPr/>
    </dgm:pt>
    <dgm:pt modelId="{E3340BA7-25DD-4BE5-9DD6-4FF9AC4C521F}" type="pres">
      <dgm:prSet presAssocID="{5A65D320-35F3-4B60-8840-2AC65D8E0B42}" presName="dot7" presStyleLbl="alignNode1" presStyleIdx="6" presStyleCnt="15"/>
      <dgm:spPr/>
    </dgm:pt>
    <dgm:pt modelId="{6DBB029B-B3A0-4619-A823-4BC605D04EAA}" type="pres">
      <dgm:prSet presAssocID="{5A65D320-35F3-4B60-8840-2AC65D8E0B42}" presName="dot8" presStyleLbl="alignNode1" presStyleIdx="7" presStyleCnt="15"/>
      <dgm:spPr/>
    </dgm:pt>
    <dgm:pt modelId="{286089AC-08C7-4625-AD2F-4FF0CC63B4DF}" type="pres">
      <dgm:prSet presAssocID="{5A65D320-35F3-4B60-8840-2AC65D8E0B42}" presName="dotArrow1" presStyleLbl="alignNode1" presStyleIdx="8" presStyleCnt="15"/>
      <dgm:spPr/>
    </dgm:pt>
    <dgm:pt modelId="{4299B096-E37D-4E4B-978E-C6B7892D4381}" type="pres">
      <dgm:prSet presAssocID="{5A65D320-35F3-4B60-8840-2AC65D8E0B42}" presName="dotArrow2" presStyleLbl="alignNode1" presStyleIdx="9" presStyleCnt="15"/>
      <dgm:spPr/>
    </dgm:pt>
    <dgm:pt modelId="{F3008BA0-A30B-455F-8E0E-4E6A04053ED0}" type="pres">
      <dgm:prSet presAssocID="{5A65D320-35F3-4B60-8840-2AC65D8E0B42}" presName="dotArrow3" presStyleLbl="alignNode1" presStyleIdx="10" presStyleCnt="15"/>
      <dgm:spPr/>
    </dgm:pt>
    <dgm:pt modelId="{46ACBEFC-621D-4CB3-BACA-479E4582D71C}" type="pres">
      <dgm:prSet presAssocID="{5A65D320-35F3-4B60-8840-2AC65D8E0B42}" presName="dotArrow4" presStyleLbl="alignNode1" presStyleIdx="11" presStyleCnt="15"/>
      <dgm:spPr/>
    </dgm:pt>
    <dgm:pt modelId="{62BBC2B6-0A6E-4B72-BF5B-A5D5B8F72D9E}" type="pres">
      <dgm:prSet presAssocID="{5A65D320-35F3-4B60-8840-2AC65D8E0B42}" presName="dotArrow5" presStyleLbl="alignNode1" presStyleIdx="12" presStyleCnt="15"/>
      <dgm:spPr/>
    </dgm:pt>
    <dgm:pt modelId="{60DC82C2-3E88-467A-ABF0-98390E9C76A1}" type="pres">
      <dgm:prSet presAssocID="{5A65D320-35F3-4B60-8840-2AC65D8E0B42}" presName="dotArrow6" presStyleLbl="alignNode1" presStyleIdx="13" presStyleCnt="15"/>
      <dgm:spPr/>
    </dgm:pt>
    <dgm:pt modelId="{CF26EB3E-3DDB-4C61-8CAF-7DE943C6DE43}" type="pres">
      <dgm:prSet presAssocID="{5A65D320-35F3-4B60-8840-2AC65D8E0B42}" presName="dotArrow7" presStyleLbl="alignNode1" presStyleIdx="14" presStyleCnt="15"/>
      <dgm:spPr/>
    </dgm:pt>
    <dgm:pt modelId="{61064849-4F14-454A-A3DE-7755D688F55D}" type="pres">
      <dgm:prSet presAssocID="{AA83B4AE-5636-4275-9736-920D83DAAB64}" presName="parTx1" presStyleLbl="node1" presStyleIdx="0" presStyleCnt="5"/>
      <dgm:spPr/>
    </dgm:pt>
    <dgm:pt modelId="{8FAC0D3E-BD49-479F-A98D-F35A21E58F16}" type="pres">
      <dgm:prSet presAssocID="{D791D5EB-C5CA-4EB2-822F-728FE8B96812}" presName="picture1" presStyleCnt="0"/>
      <dgm:spPr/>
    </dgm:pt>
    <dgm:pt modelId="{C599BCA4-B7EC-4708-A00E-3C9AD8558732}" type="pres">
      <dgm:prSet presAssocID="{D791D5EB-C5CA-4EB2-822F-728FE8B96812}" presName="imageRepeatNode" presStyleLbl="fgImgPlace1" presStyleIdx="0" presStyleCnt="5"/>
      <dgm:spPr/>
    </dgm:pt>
    <dgm:pt modelId="{8836CAA8-FD23-40EE-BE2E-715DF985DAEC}" type="pres">
      <dgm:prSet presAssocID="{AF80C9D8-E64F-4DD6-BE9A-F977A164E959}" presName="parTx2" presStyleLbl="node1" presStyleIdx="1" presStyleCnt="5"/>
      <dgm:spPr/>
    </dgm:pt>
    <dgm:pt modelId="{D0E40539-ABEC-4F0F-88E5-D001CCC2B5FB}" type="pres">
      <dgm:prSet presAssocID="{FA4F6637-B192-4509-8219-AD6891C8CD24}" presName="picture2" presStyleCnt="0"/>
      <dgm:spPr/>
    </dgm:pt>
    <dgm:pt modelId="{1DDA33BB-F575-4040-AB52-4EC6BED40A26}" type="pres">
      <dgm:prSet presAssocID="{FA4F6637-B192-4509-8219-AD6891C8CD24}" presName="imageRepeatNode" presStyleLbl="fgImgPlace1" presStyleIdx="1" presStyleCnt="5"/>
      <dgm:spPr/>
    </dgm:pt>
    <dgm:pt modelId="{8FE61B87-8179-4126-AC36-A68971F0EC93}" type="pres">
      <dgm:prSet presAssocID="{49163C56-45BA-4B7D-BD7D-BE2C7B8F8984}" presName="parTx3" presStyleLbl="node1" presStyleIdx="2" presStyleCnt="5"/>
      <dgm:spPr/>
    </dgm:pt>
    <dgm:pt modelId="{1F826523-5E6F-4ABA-B7A7-F6AA07911635}" type="pres">
      <dgm:prSet presAssocID="{DCCC4FB4-66CA-4435-965F-77229E1E7252}" presName="picture3" presStyleCnt="0"/>
      <dgm:spPr/>
    </dgm:pt>
    <dgm:pt modelId="{EDD2FB91-34BA-45D9-B908-9B6143842BC0}" type="pres">
      <dgm:prSet presAssocID="{DCCC4FB4-66CA-4435-965F-77229E1E7252}" presName="imageRepeatNode" presStyleLbl="fgImgPlace1" presStyleIdx="2" presStyleCnt="5"/>
      <dgm:spPr/>
    </dgm:pt>
    <dgm:pt modelId="{A3896594-AF59-4560-91F3-526B46A3A055}" type="pres">
      <dgm:prSet presAssocID="{7A4F18ED-2503-4BDF-A524-5FFAB039397E}" presName="parTx4" presStyleLbl="node1" presStyleIdx="3" presStyleCnt="5"/>
      <dgm:spPr/>
    </dgm:pt>
    <dgm:pt modelId="{185C11E6-5818-4E8B-B59B-8EC37E24F33D}" type="pres">
      <dgm:prSet presAssocID="{6A8177EB-57B3-47BB-B6CF-CDFB0FCD1C54}" presName="picture4" presStyleCnt="0"/>
      <dgm:spPr/>
    </dgm:pt>
    <dgm:pt modelId="{27A2FCBF-79B5-412B-93AF-7CEC91685CF5}" type="pres">
      <dgm:prSet presAssocID="{6A8177EB-57B3-47BB-B6CF-CDFB0FCD1C54}" presName="imageRepeatNode" presStyleLbl="fgImgPlace1" presStyleIdx="3" presStyleCnt="5"/>
      <dgm:spPr/>
    </dgm:pt>
    <dgm:pt modelId="{E26C19FC-CD51-4B3B-A78C-089E29A1DBC8}" type="pres">
      <dgm:prSet presAssocID="{C16F36EE-C247-41AF-A8BE-F933CF52F36D}" presName="parTx5" presStyleLbl="node1" presStyleIdx="4" presStyleCnt="5"/>
      <dgm:spPr/>
    </dgm:pt>
    <dgm:pt modelId="{4AB95BD5-8EC9-441B-8067-6F9FA73C10C8}" type="pres">
      <dgm:prSet presAssocID="{0CD99742-4B4E-463C-8858-9E55A0440B48}" presName="picture5" presStyleCnt="0"/>
      <dgm:spPr/>
    </dgm:pt>
    <dgm:pt modelId="{8583BE98-ADD5-4DEC-886C-045460AEDADB}" type="pres">
      <dgm:prSet presAssocID="{0CD99742-4B4E-463C-8858-9E55A0440B48}" presName="imageRepeatNode" presStyleLbl="fgImgPlace1" presStyleIdx="4" presStyleCnt="5"/>
      <dgm:spPr/>
    </dgm:pt>
  </dgm:ptLst>
  <dgm:cxnLst>
    <dgm:cxn modelId="{BAE34312-E274-492C-B3CD-092BFA96957B}" srcId="{5A65D320-35F3-4B60-8840-2AC65D8E0B42}" destId="{AF80C9D8-E64F-4DD6-BE9A-F977A164E959}" srcOrd="1" destOrd="0" parTransId="{E8F698CE-63A3-4380-959D-0D056D389A17}" sibTransId="{FA4F6637-B192-4509-8219-AD6891C8CD24}"/>
    <dgm:cxn modelId="{BBF79531-93F8-4D47-8C8D-675FCED2D3FD}" type="presOf" srcId="{C16F36EE-C247-41AF-A8BE-F933CF52F36D}" destId="{E26C19FC-CD51-4B3B-A78C-089E29A1DBC8}" srcOrd="0" destOrd="0" presId="urn:microsoft.com/office/officeart/2008/layout/AscendingPictureAccentProcess"/>
    <dgm:cxn modelId="{F2F29635-C9ED-455F-BD2B-CB1C053B3181}" srcId="{5A65D320-35F3-4B60-8840-2AC65D8E0B42}" destId="{49163C56-45BA-4B7D-BD7D-BE2C7B8F8984}" srcOrd="2" destOrd="0" parTransId="{AC255A30-EE49-4B4A-9551-993461763A4B}" sibTransId="{DCCC4FB4-66CA-4435-965F-77229E1E7252}"/>
    <dgm:cxn modelId="{D5559939-57B3-4E4D-A163-CC7CCAC6E943}" type="presOf" srcId="{DCCC4FB4-66CA-4435-965F-77229E1E7252}" destId="{EDD2FB91-34BA-45D9-B908-9B6143842BC0}" srcOrd="0" destOrd="0" presId="urn:microsoft.com/office/officeart/2008/layout/AscendingPictureAccentProcess"/>
    <dgm:cxn modelId="{CF013A3B-4E2C-4F5F-BCC4-4B9B220EE956}" srcId="{5A65D320-35F3-4B60-8840-2AC65D8E0B42}" destId="{AA83B4AE-5636-4275-9736-920D83DAAB64}" srcOrd="0" destOrd="0" parTransId="{7B3FED11-E35B-4B61-823E-6157FFA95CA3}" sibTransId="{D791D5EB-C5CA-4EB2-822F-728FE8B96812}"/>
    <dgm:cxn modelId="{30A49769-551E-4506-9270-9DD315D32C6E}" type="presOf" srcId="{0CD99742-4B4E-463C-8858-9E55A0440B48}" destId="{8583BE98-ADD5-4DEC-886C-045460AEDADB}" srcOrd="0" destOrd="0" presId="urn:microsoft.com/office/officeart/2008/layout/AscendingPictureAccentProcess"/>
    <dgm:cxn modelId="{4372536A-7EE4-4424-811C-E5A02BCFB103}" type="presOf" srcId="{AA83B4AE-5636-4275-9736-920D83DAAB64}" destId="{61064849-4F14-454A-A3DE-7755D688F55D}" srcOrd="0" destOrd="0" presId="urn:microsoft.com/office/officeart/2008/layout/AscendingPictureAccentProcess"/>
    <dgm:cxn modelId="{775DD576-B9F5-4228-8353-101DAF0670D2}" type="presOf" srcId="{7A4F18ED-2503-4BDF-A524-5FFAB039397E}" destId="{A3896594-AF59-4560-91F3-526B46A3A055}" srcOrd="0" destOrd="0" presId="urn:microsoft.com/office/officeart/2008/layout/AscendingPictureAccentProcess"/>
    <dgm:cxn modelId="{ED592880-B27D-4E48-9A61-59C5E7FAF964}" type="presOf" srcId="{AF80C9D8-E64F-4DD6-BE9A-F977A164E959}" destId="{8836CAA8-FD23-40EE-BE2E-715DF985DAEC}" srcOrd="0" destOrd="0" presId="urn:microsoft.com/office/officeart/2008/layout/AscendingPictureAccentProcess"/>
    <dgm:cxn modelId="{80C7D58F-1784-4B33-9F8D-841EB6EED73C}" type="presOf" srcId="{FA4F6637-B192-4509-8219-AD6891C8CD24}" destId="{1DDA33BB-F575-4040-AB52-4EC6BED40A26}" srcOrd="0" destOrd="0" presId="urn:microsoft.com/office/officeart/2008/layout/AscendingPictureAccentProcess"/>
    <dgm:cxn modelId="{3051CDA5-226D-4EED-A824-19605D982F6E}" type="presOf" srcId="{6A8177EB-57B3-47BB-B6CF-CDFB0FCD1C54}" destId="{27A2FCBF-79B5-412B-93AF-7CEC91685CF5}" srcOrd="0" destOrd="0" presId="urn:microsoft.com/office/officeart/2008/layout/AscendingPictureAccentProcess"/>
    <dgm:cxn modelId="{871F61C2-AF0F-483D-B554-85F948591A4C}" type="presOf" srcId="{49163C56-45BA-4B7D-BD7D-BE2C7B8F8984}" destId="{8FE61B87-8179-4126-AC36-A68971F0EC93}" srcOrd="0" destOrd="0" presId="urn:microsoft.com/office/officeart/2008/layout/AscendingPictureAccentProcess"/>
    <dgm:cxn modelId="{4A6941CE-9FE8-4C52-81EC-085A6DD37171}" srcId="{5A65D320-35F3-4B60-8840-2AC65D8E0B42}" destId="{7A4F18ED-2503-4BDF-A524-5FFAB039397E}" srcOrd="3" destOrd="0" parTransId="{AA291087-3F94-4722-B835-814C555668CA}" sibTransId="{6A8177EB-57B3-47BB-B6CF-CDFB0FCD1C54}"/>
    <dgm:cxn modelId="{3362C5CF-5E99-4ECA-AEB3-5A084770829C}" srcId="{5A65D320-35F3-4B60-8840-2AC65D8E0B42}" destId="{C16F36EE-C247-41AF-A8BE-F933CF52F36D}" srcOrd="4" destOrd="0" parTransId="{AC6A3523-FE5F-4528-918A-0582C423A67E}" sibTransId="{0CD99742-4B4E-463C-8858-9E55A0440B48}"/>
    <dgm:cxn modelId="{2754D5CF-0EF3-4728-99FA-E5CFDA7E1E21}" type="presOf" srcId="{D791D5EB-C5CA-4EB2-822F-728FE8B96812}" destId="{C599BCA4-B7EC-4708-A00E-3C9AD8558732}" srcOrd="0" destOrd="0" presId="urn:microsoft.com/office/officeart/2008/layout/AscendingPictureAccentProcess"/>
    <dgm:cxn modelId="{80FA83FF-75E6-4D3C-B996-BDF44D8E56A4}" type="presOf" srcId="{5A65D320-35F3-4B60-8840-2AC65D8E0B42}" destId="{8FB03506-5B10-4BAC-8E36-5DB1E3CFA894}" srcOrd="0" destOrd="0" presId="urn:microsoft.com/office/officeart/2008/layout/AscendingPictureAccentProcess"/>
    <dgm:cxn modelId="{A70D117E-4974-4C2B-8DC2-5296422D72F5}" type="presParOf" srcId="{8FB03506-5B10-4BAC-8E36-5DB1E3CFA894}" destId="{7AFEA715-6A0C-444F-96F1-3CA92805EC65}" srcOrd="0" destOrd="0" presId="urn:microsoft.com/office/officeart/2008/layout/AscendingPictureAccentProcess"/>
    <dgm:cxn modelId="{DA2FE636-8E3E-4BC2-8CDE-30DA0D130CD7}" type="presParOf" srcId="{8FB03506-5B10-4BAC-8E36-5DB1E3CFA894}" destId="{03E5CB61-FD14-4B2C-A214-F527AF733428}" srcOrd="1" destOrd="0" presId="urn:microsoft.com/office/officeart/2008/layout/AscendingPictureAccentProcess"/>
    <dgm:cxn modelId="{808F5850-49CE-4E39-92A4-704308CEDB91}" type="presParOf" srcId="{8FB03506-5B10-4BAC-8E36-5DB1E3CFA894}" destId="{620EFD54-3A0A-457F-AA5E-FBB7B1EACF83}" srcOrd="2" destOrd="0" presId="urn:microsoft.com/office/officeart/2008/layout/AscendingPictureAccentProcess"/>
    <dgm:cxn modelId="{BFA53430-50B4-4A13-9EA4-61C4E690C809}" type="presParOf" srcId="{8FB03506-5B10-4BAC-8E36-5DB1E3CFA894}" destId="{974E0B8F-D010-4C77-A4AC-25C1E11BD6D1}" srcOrd="3" destOrd="0" presId="urn:microsoft.com/office/officeart/2008/layout/AscendingPictureAccentProcess"/>
    <dgm:cxn modelId="{6FDFCFCA-B556-422D-ACF2-AF184A794FFA}" type="presParOf" srcId="{8FB03506-5B10-4BAC-8E36-5DB1E3CFA894}" destId="{6BB63289-974B-4D71-9BDC-8B65BC2257B2}" srcOrd="4" destOrd="0" presId="urn:microsoft.com/office/officeart/2008/layout/AscendingPictureAccentProcess"/>
    <dgm:cxn modelId="{98E3FB2C-BD7A-44DD-A8E9-DE0CAD05CA37}" type="presParOf" srcId="{8FB03506-5B10-4BAC-8E36-5DB1E3CFA894}" destId="{E1268CA4-5D4E-4DFD-BCD7-3BDE62A65664}" srcOrd="5" destOrd="0" presId="urn:microsoft.com/office/officeart/2008/layout/AscendingPictureAccentProcess"/>
    <dgm:cxn modelId="{F189DCDE-CB9B-4D4C-AC68-AFB3C1174D20}" type="presParOf" srcId="{8FB03506-5B10-4BAC-8E36-5DB1E3CFA894}" destId="{E3340BA7-25DD-4BE5-9DD6-4FF9AC4C521F}" srcOrd="6" destOrd="0" presId="urn:microsoft.com/office/officeart/2008/layout/AscendingPictureAccentProcess"/>
    <dgm:cxn modelId="{14029DAC-0595-475E-AC4A-DE03AD7DEED1}" type="presParOf" srcId="{8FB03506-5B10-4BAC-8E36-5DB1E3CFA894}" destId="{6DBB029B-B3A0-4619-A823-4BC605D04EAA}" srcOrd="7" destOrd="0" presId="urn:microsoft.com/office/officeart/2008/layout/AscendingPictureAccentProcess"/>
    <dgm:cxn modelId="{FFC29EE4-A2E0-402C-81C4-BBFC731F03E1}" type="presParOf" srcId="{8FB03506-5B10-4BAC-8E36-5DB1E3CFA894}" destId="{286089AC-08C7-4625-AD2F-4FF0CC63B4DF}" srcOrd="8" destOrd="0" presId="urn:microsoft.com/office/officeart/2008/layout/AscendingPictureAccentProcess"/>
    <dgm:cxn modelId="{DB2187DB-829D-4127-A073-0A4969D9B6C8}" type="presParOf" srcId="{8FB03506-5B10-4BAC-8E36-5DB1E3CFA894}" destId="{4299B096-E37D-4E4B-978E-C6B7892D4381}" srcOrd="9" destOrd="0" presId="urn:microsoft.com/office/officeart/2008/layout/AscendingPictureAccentProcess"/>
    <dgm:cxn modelId="{7D4C5B5A-84D8-4098-BD4A-0252F81E68FD}" type="presParOf" srcId="{8FB03506-5B10-4BAC-8E36-5DB1E3CFA894}" destId="{F3008BA0-A30B-455F-8E0E-4E6A04053ED0}" srcOrd="10" destOrd="0" presId="urn:microsoft.com/office/officeart/2008/layout/AscendingPictureAccentProcess"/>
    <dgm:cxn modelId="{41FA8F0C-ABBD-4939-B1E8-D3048AC3A601}" type="presParOf" srcId="{8FB03506-5B10-4BAC-8E36-5DB1E3CFA894}" destId="{46ACBEFC-621D-4CB3-BACA-479E4582D71C}" srcOrd="11" destOrd="0" presId="urn:microsoft.com/office/officeart/2008/layout/AscendingPictureAccentProcess"/>
    <dgm:cxn modelId="{07438E47-F65C-475F-8645-2E7BF7351A67}" type="presParOf" srcId="{8FB03506-5B10-4BAC-8E36-5DB1E3CFA894}" destId="{62BBC2B6-0A6E-4B72-BF5B-A5D5B8F72D9E}" srcOrd="12" destOrd="0" presId="urn:microsoft.com/office/officeart/2008/layout/AscendingPictureAccentProcess"/>
    <dgm:cxn modelId="{58345615-3E38-4949-8B8F-B67385EDD6DD}" type="presParOf" srcId="{8FB03506-5B10-4BAC-8E36-5DB1E3CFA894}" destId="{60DC82C2-3E88-467A-ABF0-98390E9C76A1}" srcOrd="13" destOrd="0" presId="urn:microsoft.com/office/officeart/2008/layout/AscendingPictureAccentProcess"/>
    <dgm:cxn modelId="{739B87B9-32D2-498F-804B-9BC186BF4188}" type="presParOf" srcId="{8FB03506-5B10-4BAC-8E36-5DB1E3CFA894}" destId="{CF26EB3E-3DDB-4C61-8CAF-7DE943C6DE43}" srcOrd="14" destOrd="0" presId="urn:microsoft.com/office/officeart/2008/layout/AscendingPictureAccentProcess"/>
    <dgm:cxn modelId="{3B8D80A7-3C56-44E9-AD23-90067E95BA16}" type="presParOf" srcId="{8FB03506-5B10-4BAC-8E36-5DB1E3CFA894}" destId="{61064849-4F14-454A-A3DE-7755D688F55D}" srcOrd="15" destOrd="0" presId="urn:microsoft.com/office/officeart/2008/layout/AscendingPictureAccentProcess"/>
    <dgm:cxn modelId="{68FFF8C6-827E-4DC0-8326-46F82AC0BF35}" type="presParOf" srcId="{8FB03506-5B10-4BAC-8E36-5DB1E3CFA894}" destId="{8FAC0D3E-BD49-479F-A98D-F35A21E58F16}" srcOrd="16" destOrd="0" presId="urn:microsoft.com/office/officeart/2008/layout/AscendingPictureAccentProcess"/>
    <dgm:cxn modelId="{CC0199B9-3C63-4EE4-8DC1-802E1BCB5CA2}" type="presParOf" srcId="{8FAC0D3E-BD49-479F-A98D-F35A21E58F16}" destId="{C599BCA4-B7EC-4708-A00E-3C9AD8558732}" srcOrd="0" destOrd="0" presId="urn:microsoft.com/office/officeart/2008/layout/AscendingPictureAccentProcess"/>
    <dgm:cxn modelId="{58ED3BD9-3318-4B02-9DFB-559B9AB41906}" type="presParOf" srcId="{8FB03506-5B10-4BAC-8E36-5DB1E3CFA894}" destId="{8836CAA8-FD23-40EE-BE2E-715DF985DAEC}" srcOrd="17" destOrd="0" presId="urn:microsoft.com/office/officeart/2008/layout/AscendingPictureAccentProcess"/>
    <dgm:cxn modelId="{080356D2-E5AA-4DD5-BBDF-944071EF172E}" type="presParOf" srcId="{8FB03506-5B10-4BAC-8E36-5DB1E3CFA894}" destId="{D0E40539-ABEC-4F0F-88E5-D001CCC2B5FB}" srcOrd="18" destOrd="0" presId="urn:microsoft.com/office/officeart/2008/layout/AscendingPictureAccentProcess"/>
    <dgm:cxn modelId="{12897543-402E-4EB6-8C8A-B780F34FCEEE}" type="presParOf" srcId="{D0E40539-ABEC-4F0F-88E5-D001CCC2B5FB}" destId="{1DDA33BB-F575-4040-AB52-4EC6BED40A26}" srcOrd="0" destOrd="0" presId="urn:microsoft.com/office/officeart/2008/layout/AscendingPictureAccentProcess"/>
    <dgm:cxn modelId="{5AF311FB-C343-4288-BE9D-BE1780B8DFDA}" type="presParOf" srcId="{8FB03506-5B10-4BAC-8E36-5DB1E3CFA894}" destId="{8FE61B87-8179-4126-AC36-A68971F0EC93}" srcOrd="19" destOrd="0" presId="urn:microsoft.com/office/officeart/2008/layout/AscendingPictureAccentProcess"/>
    <dgm:cxn modelId="{1BF4CEC4-DBAF-4871-BF53-CA73F5A27F5D}" type="presParOf" srcId="{8FB03506-5B10-4BAC-8E36-5DB1E3CFA894}" destId="{1F826523-5E6F-4ABA-B7A7-F6AA07911635}" srcOrd="20" destOrd="0" presId="urn:microsoft.com/office/officeart/2008/layout/AscendingPictureAccentProcess"/>
    <dgm:cxn modelId="{9A5DCBC2-DB4E-47AD-A361-AE2A18C6AF38}" type="presParOf" srcId="{1F826523-5E6F-4ABA-B7A7-F6AA07911635}" destId="{EDD2FB91-34BA-45D9-B908-9B6143842BC0}" srcOrd="0" destOrd="0" presId="urn:microsoft.com/office/officeart/2008/layout/AscendingPictureAccentProcess"/>
    <dgm:cxn modelId="{1B010709-7E86-434B-ABE8-FA4854A0B4A2}" type="presParOf" srcId="{8FB03506-5B10-4BAC-8E36-5DB1E3CFA894}" destId="{A3896594-AF59-4560-91F3-526B46A3A055}" srcOrd="21" destOrd="0" presId="urn:microsoft.com/office/officeart/2008/layout/AscendingPictureAccentProcess"/>
    <dgm:cxn modelId="{1D1F8AC7-3D0E-4BE4-B566-D0812BAD3B11}" type="presParOf" srcId="{8FB03506-5B10-4BAC-8E36-5DB1E3CFA894}" destId="{185C11E6-5818-4E8B-B59B-8EC37E24F33D}" srcOrd="22" destOrd="0" presId="urn:microsoft.com/office/officeart/2008/layout/AscendingPictureAccentProcess"/>
    <dgm:cxn modelId="{A6692C29-6F87-4760-B067-5902A988E2EA}" type="presParOf" srcId="{185C11E6-5818-4E8B-B59B-8EC37E24F33D}" destId="{27A2FCBF-79B5-412B-93AF-7CEC91685CF5}" srcOrd="0" destOrd="0" presId="urn:microsoft.com/office/officeart/2008/layout/AscendingPictureAccentProcess"/>
    <dgm:cxn modelId="{F293E1C4-73C8-467A-9EF2-6EE105F43682}" type="presParOf" srcId="{8FB03506-5B10-4BAC-8E36-5DB1E3CFA894}" destId="{E26C19FC-CD51-4B3B-A78C-089E29A1DBC8}" srcOrd="23" destOrd="0" presId="urn:microsoft.com/office/officeart/2008/layout/AscendingPictureAccentProcess"/>
    <dgm:cxn modelId="{B113BE03-05FB-4B19-8E06-B29247597CBE}" type="presParOf" srcId="{8FB03506-5B10-4BAC-8E36-5DB1E3CFA894}" destId="{4AB95BD5-8EC9-441B-8067-6F9FA73C10C8}" srcOrd="24" destOrd="0" presId="urn:microsoft.com/office/officeart/2008/layout/AscendingPictureAccentProcess"/>
    <dgm:cxn modelId="{048D2A28-674B-46B1-A8FB-7A1D6B5A0E16}" type="presParOf" srcId="{4AB95BD5-8EC9-441B-8067-6F9FA73C10C8}" destId="{8583BE98-ADD5-4DEC-886C-045460AEDADB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BFD416-3108-44C3-B178-ABB7C8D27851}">
      <dsp:nvSpPr>
        <dsp:cNvPr id="0" name=""/>
        <dsp:cNvSpPr/>
      </dsp:nvSpPr>
      <dsp:spPr>
        <a:xfrm>
          <a:off x="637" y="1233296"/>
          <a:ext cx="1094184" cy="547092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/>
            <a:t>Talous</a:t>
          </a:r>
        </a:p>
      </dsp:txBody>
      <dsp:txXfrm>
        <a:off x="16661" y="1249320"/>
        <a:ext cx="1062136" cy="515044"/>
      </dsp:txXfrm>
    </dsp:sp>
    <dsp:sp modelId="{72F0CDE1-7960-4E44-B31A-3638202783A9}">
      <dsp:nvSpPr>
        <dsp:cNvPr id="0" name=""/>
        <dsp:cNvSpPr/>
      </dsp:nvSpPr>
      <dsp:spPr>
        <a:xfrm>
          <a:off x="637" y="1862451"/>
          <a:ext cx="1094184" cy="547092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/>
            <a:t>Ympäristö</a:t>
          </a:r>
        </a:p>
      </dsp:txBody>
      <dsp:txXfrm>
        <a:off x="16661" y="1878475"/>
        <a:ext cx="1062136" cy="515044"/>
      </dsp:txXfrm>
    </dsp:sp>
    <dsp:sp modelId="{A6F961B8-AA22-4690-8D80-1ED6498EC813}">
      <dsp:nvSpPr>
        <dsp:cNvPr id="0" name=""/>
        <dsp:cNvSpPr/>
      </dsp:nvSpPr>
      <dsp:spPr>
        <a:xfrm>
          <a:off x="1094821" y="2126264"/>
          <a:ext cx="437673" cy="19467"/>
        </a:xfrm>
        <a:custGeom>
          <a:avLst/>
          <a:gdLst/>
          <a:ahLst/>
          <a:cxnLst/>
          <a:rect l="0" t="0" r="0" b="0"/>
          <a:pathLst>
            <a:path>
              <a:moveTo>
                <a:pt x="0" y="9733"/>
              </a:moveTo>
              <a:lnTo>
                <a:pt x="437673" y="973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1302716" y="2125056"/>
        <a:ext cx="21883" cy="21883"/>
      </dsp:txXfrm>
    </dsp:sp>
    <dsp:sp modelId="{355C9645-F739-4A9E-A029-2B5ADDE284FA}">
      <dsp:nvSpPr>
        <dsp:cNvPr id="0" name=""/>
        <dsp:cNvSpPr/>
      </dsp:nvSpPr>
      <dsp:spPr>
        <a:xfrm>
          <a:off x="1532495" y="1862451"/>
          <a:ext cx="1094184" cy="54709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4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/>
            <a:t>Ilmastokestävä kaupunkisuunnittelu</a:t>
          </a:r>
        </a:p>
      </dsp:txBody>
      <dsp:txXfrm>
        <a:off x="1548519" y="1878475"/>
        <a:ext cx="1062136" cy="515044"/>
      </dsp:txXfrm>
    </dsp:sp>
    <dsp:sp modelId="{5570EA26-260D-4989-AE6F-4267DB6599AE}">
      <dsp:nvSpPr>
        <dsp:cNvPr id="0" name=""/>
        <dsp:cNvSpPr/>
      </dsp:nvSpPr>
      <dsp:spPr>
        <a:xfrm rot="17421335">
          <a:off x="2216395" y="1536430"/>
          <a:ext cx="1258242" cy="19467"/>
        </a:xfrm>
        <a:custGeom>
          <a:avLst/>
          <a:gdLst/>
          <a:ahLst/>
          <a:cxnLst/>
          <a:rect l="0" t="0" r="0" b="0"/>
          <a:pathLst>
            <a:path>
              <a:moveTo>
                <a:pt x="0" y="9733"/>
              </a:moveTo>
              <a:lnTo>
                <a:pt x="1258242" y="973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2814060" y="1514708"/>
        <a:ext cx="62912" cy="62912"/>
      </dsp:txXfrm>
    </dsp:sp>
    <dsp:sp modelId="{AC46B6EE-52DC-42B8-A0E6-765A7E2002CC}">
      <dsp:nvSpPr>
        <dsp:cNvPr id="0" name=""/>
        <dsp:cNvSpPr/>
      </dsp:nvSpPr>
      <dsp:spPr>
        <a:xfrm>
          <a:off x="3064353" y="682784"/>
          <a:ext cx="1094184" cy="54709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/>
            <a:t>Hillitseminen</a:t>
          </a:r>
        </a:p>
      </dsp:txBody>
      <dsp:txXfrm>
        <a:off x="3080377" y="698808"/>
        <a:ext cx="1062136" cy="515044"/>
      </dsp:txXfrm>
    </dsp:sp>
    <dsp:sp modelId="{02B80119-C66D-4E12-977A-DC103F181226}">
      <dsp:nvSpPr>
        <dsp:cNvPr id="0" name=""/>
        <dsp:cNvSpPr/>
      </dsp:nvSpPr>
      <dsp:spPr>
        <a:xfrm>
          <a:off x="4158537" y="946596"/>
          <a:ext cx="437673" cy="19467"/>
        </a:xfrm>
        <a:custGeom>
          <a:avLst/>
          <a:gdLst/>
          <a:ahLst/>
          <a:cxnLst/>
          <a:rect l="0" t="0" r="0" b="0"/>
          <a:pathLst>
            <a:path>
              <a:moveTo>
                <a:pt x="0" y="9733"/>
              </a:moveTo>
              <a:lnTo>
                <a:pt x="437673" y="973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4366432" y="945388"/>
        <a:ext cx="21883" cy="21883"/>
      </dsp:txXfrm>
    </dsp:sp>
    <dsp:sp modelId="{F4FBD711-06C1-43E9-A707-D151D5384A66}">
      <dsp:nvSpPr>
        <dsp:cNvPr id="0" name=""/>
        <dsp:cNvSpPr/>
      </dsp:nvSpPr>
      <dsp:spPr>
        <a:xfrm>
          <a:off x="4596211" y="682784"/>
          <a:ext cx="1094184" cy="54709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/>
            <a:t>Co2 </a:t>
          </a:r>
          <a:r>
            <a:rPr lang="fi-FI" sz="800" b="1" u="sng" kern="1200" dirty="0" err="1"/>
            <a:t>ekv</a:t>
          </a:r>
          <a:r>
            <a:rPr lang="fi-FI" sz="800" kern="1200" dirty="0"/>
            <a:t> vaikutukset</a:t>
          </a:r>
        </a:p>
      </dsp:txBody>
      <dsp:txXfrm>
        <a:off x="4612235" y="698808"/>
        <a:ext cx="1062136" cy="515044"/>
      </dsp:txXfrm>
    </dsp:sp>
    <dsp:sp modelId="{9445FFC8-3935-4FCC-B25A-51DA2DDF95E3}">
      <dsp:nvSpPr>
        <dsp:cNvPr id="0" name=""/>
        <dsp:cNvSpPr/>
      </dsp:nvSpPr>
      <dsp:spPr>
        <a:xfrm rot="18289469">
          <a:off x="5526023" y="632018"/>
          <a:ext cx="766417" cy="19467"/>
        </a:xfrm>
        <a:custGeom>
          <a:avLst/>
          <a:gdLst/>
          <a:ahLst/>
          <a:cxnLst/>
          <a:rect l="0" t="0" r="0" b="0"/>
          <a:pathLst>
            <a:path>
              <a:moveTo>
                <a:pt x="0" y="9733"/>
              </a:moveTo>
              <a:lnTo>
                <a:pt x="766417" y="973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5890072" y="622592"/>
        <a:ext cx="38320" cy="38320"/>
      </dsp:txXfrm>
    </dsp:sp>
    <dsp:sp modelId="{0CFB6D85-F8A9-4C2C-8245-D94FB3C9E7CB}">
      <dsp:nvSpPr>
        <dsp:cNvPr id="0" name=""/>
        <dsp:cNvSpPr/>
      </dsp:nvSpPr>
      <dsp:spPr>
        <a:xfrm>
          <a:off x="6128069" y="53628"/>
          <a:ext cx="1094184" cy="54709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/>
            <a:t>päästöt</a:t>
          </a:r>
        </a:p>
      </dsp:txBody>
      <dsp:txXfrm>
        <a:off x="6144093" y="69652"/>
        <a:ext cx="1062136" cy="515044"/>
      </dsp:txXfrm>
    </dsp:sp>
    <dsp:sp modelId="{B2507AF4-AB6E-4E9B-8344-05328073602D}">
      <dsp:nvSpPr>
        <dsp:cNvPr id="0" name=""/>
        <dsp:cNvSpPr/>
      </dsp:nvSpPr>
      <dsp:spPr>
        <a:xfrm>
          <a:off x="5690395" y="946596"/>
          <a:ext cx="437673" cy="19467"/>
        </a:xfrm>
        <a:custGeom>
          <a:avLst/>
          <a:gdLst/>
          <a:ahLst/>
          <a:cxnLst/>
          <a:rect l="0" t="0" r="0" b="0"/>
          <a:pathLst>
            <a:path>
              <a:moveTo>
                <a:pt x="0" y="9733"/>
              </a:moveTo>
              <a:lnTo>
                <a:pt x="437673" y="973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5898290" y="945388"/>
        <a:ext cx="21883" cy="21883"/>
      </dsp:txXfrm>
    </dsp:sp>
    <dsp:sp modelId="{1BEA5284-7204-410F-AE51-02A10504CB31}">
      <dsp:nvSpPr>
        <dsp:cNvPr id="0" name=""/>
        <dsp:cNvSpPr/>
      </dsp:nvSpPr>
      <dsp:spPr>
        <a:xfrm>
          <a:off x="6128069" y="682784"/>
          <a:ext cx="1094184" cy="54709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/>
            <a:t>Vähentävät vaikutukset hiilen varastoihin</a:t>
          </a:r>
        </a:p>
      </dsp:txBody>
      <dsp:txXfrm>
        <a:off x="6144093" y="698808"/>
        <a:ext cx="1062136" cy="515044"/>
      </dsp:txXfrm>
    </dsp:sp>
    <dsp:sp modelId="{E492F264-CC9C-468F-99E8-D6590B530A4E}">
      <dsp:nvSpPr>
        <dsp:cNvPr id="0" name=""/>
        <dsp:cNvSpPr/>
      </dsp:nvSpPr>
      <dsp:spPr>
        <a:xfrm rot="3310531">
          <a:off x="5526023" y="1261174"/>
          <a:ext cx="766417" cy="19467"/>
        </a:xfrm>
        <a:custGeom>
          <a:avLst/>
          <a:gdLst/>
          <a:ahLst/>
          <a:cxnLst/>
          <a:rect l="0" t="0" r="0" b="0"/>
          <a:pathLst>
            <a:path>
              <a:moveTo>
                <a:pt x="0" y="9733"/>
              </a:moveTo>
              <a:lnTo>
                <a:pt x="766417" y="973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5890072" y="1251748"/>
        <a:ext cx="38320" cy="38320"/>
      </dsp:txXfrm>
    </dsp:sp>
    <dsp:sp modelId="{32D508D8-6DC8-4BAD-8D5A-F232F850771E}">
      <dsp:nvSpPr>
        <dsp:cNvPr id="0" name=""/>
        <dsp:cNvSpPr/>
      </dsp:nvSpPr>
      <dsp:spPr>
        <a:xfrm>
          <a:off x="6128069" y="1311940"/>
          <a:ext cx="1094184" cy="54709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/>
            <a:t>Mahd. kompensaatiot</a:t>
          </a:r>
        </a:p>
      </dsp:txBody>
      <dsp:txXfrm>
        <a:off x="6144093" y="1327964"/>
        <a:ext cx="1062136" cy="515044"/>
      </dsp:txXfrm>
    </dsp:sp>
    <dsp:sp modelId="{04651A37-F97C-4191-8B6F-9B5ABCB45A14}">
      <dsp:nvSpPr>
        <dsp:cNvPr id="0" name=""/>
        <dsp:cNvSpPr/>
      </dsp:nvSpPr>
      <dsp:spPr>
        <a:xfrm rot="4178665">
          <a:off x="2216395" y="2716097"/>
          <a:ext cx="1258242" cy="19467"/>
        </a:xfrm>
        <a:custGeom>
          <a:avLst/>
          <a:gdLst/>
          <a:ahLst/>
          <a:cxnLst/>
          <a:rect l="0" t="0" r="0" b="0"/>
          <a:pathLst>
            <a:path>
              <a:moveTo>
                <a:pt x="0" y="9733"/>
              </a:moveTo>
              <a:lnTo>
                <a:pt x="1258242" y="973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2814060" y="2694375"/>
        <a:ext cx="62912" cy="62912"/>
      </dsp:txXfrm>
    </dsp:sp>
    <dsp:sp modelId="{5DE29D0E-BB04-4BE4-837D-33ADCFFB502D}">
      <dsp:nvSpPr>
        <dsp:cNvPr id="0" name=""/>
        <dsp:cNvSpPr/>
      </dsp:nvSpPr>
      <dsp:spPr>
        <a:xfrm>
          <a:off x="3064353" y="3042119"/>
          <a:ext cx="1094184" cy="54709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/>
            <a:t>Sopeutuminen</a:t>
          </a:r>
        </a:p>
      </dsp:txBody>
      <dsp:txXfrm>
        <a:off x="3080377" y="3058143"/>
        <a:ext cx="1062136" cy="515044"/>
      </dsp:txXfrm>
    </dsp:sp>
    <dsp:sp modelId="{52CEB381-7535-47AB-8A45-4C248FCC4839}">
      <dsp:nvSpPr>
        <dsp:cNvPr id="0" name=""/>
        <dsp:cNvSpPr/>
      </dsp:nvSpPr>
      <dsp:spPr>
        <a:xfrm rot="17945813">
          <a:off x="3927359" y="2912709"/>
          <a:ext cx="900029" cy="19467"/>
        </a:xfrm>
        <a:custGeom>
          <a:avLst/>
          <a:gdLst/>
          <a:ahLst/>
          <a:cxnLst/>
          <a:rect l="0" t="0" r="0" b="0"/>
          <a:pathLst>
            <a:path>
              <a:moveTo>
                <a:pt x="0" y="9733"/>
              </a:moveTo>
              <a:lnTo>
                <a:pt x="900029" y="973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4354873" y="2899942"/>
        <a:ext cx="45001" cy="45001"/>
      </dsp:txXfrm>
    </dsp:sp>
    <dsp:sp modelId="{361EA447-164E-4330-9949-786373121C87}">
      <dsp:nvSpPr>
        <dsp:cNvPr id="0" name=""/>
        <dsp:cNvSpPr/>
      </dsp:nvSpPr>
      <dsp:spPr>
        <a:xfrm>
          <a:off x="4596211" y="2255674"/>
          <a:ext cx="1094184" cy="54709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/>
            <a:t>Riskit ja haavoittuvuudet</a:t>
          </a:r>
        </a:p>
      </dsp:txBody>
      <dsp:txXfrm>
        <a:off x="4612235" y="2271698"/>
        <a:ext cx="1062136" cy="515044"/>
      </dsp:txXfrm>
    </dsp:sp>
    <dsp:sp modelId="{33BECE54-E078-4C84-94D0-F40C9EAFBDCF}">
      <dsp:nvSpPr>
        <dsp:cNvPr id="0" name=""/>
        <dsp:cNvSpPr/>
      </dsp:nvSpPr>
      <dsp:spPr>
        <a:xfrm rot="19457599">
          <a:off x="5639734" y="2362197"/>
          <a:ext cx="538996" cy="19467"/>
        </a:xfrm>
        <a:custGeom>
          <a:avLst/>
          <a:gdLst/>
          <a:ahLst/>
          <a:cxnLst/>
          <a:rect l="0" t="0" r="0" b="0"/>
          <a:pathLst>
            <a:path>
              <a:moveTo>
                <a:pt x="0" y="9733"/>
              </a:moveTo>
              <a:lnTo>
                <a:pt x="538996" y="973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5895757" y="2358456"/>
        <a:ext cx="26949" cy="26949"/>
      </dsp:txXfrm>
    </dsp:sp>
    <dsp:sp modelId="{991CE211-1C3B-4E32-AB21-A33D8851214A}">
      <dsp:nvSpPr>
        <dsp:cNvPr id="0" name=""/>
        <dsp:cNvSpPr/>
      </dsp:nvSpPr>
      <dsp:spPr>
        <a:xfrm>
          <a:off x="6128069" y="1941096"/>
          <a:ext cx="1094184" cy="54709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/>
            <a:t>Muuttuva ilmasto (vedenkierto/kuivuus, lämpötila, tuulisuus ja myrskyt)</a:t>
          </a:r>
        </a:p>
      </dsp:txBody>
      <dsp:txXfrm>
        <a:off x="6144093" y="1957120"/>
        <a:ext cx="1062136" cy="515044"/>
      </dsp:txXfrm>
    </dsp:sp>
    <dsp:sp modelId="{94CD6658-4073-4C92-88BD-3BFFBD15AADB}">
      <dsp:nvSpPr>
        <dsp:cNvPr id="0" name=""/>
        <dsp:cNvSpPr/>
      </dsp:nvSpPr>
      <dsp:spPr>
        <a:xfrm rot="2142401">
          <a:off x="5639734" y="2676775"/>
          <a:ext cx="538996" cy="19467"/>
        </a:xfrm>
        <a:custGeom>
          <a:avLst/>
          <a:gdLst/>
          <a:ahLst/>
          <a:cxnLst/>
          <a:rect l="0" t="0" r="0" b="0"/>
          <a:pathLst>
            <a:path>
              <a:moveTo>
                <a:pt x="0" y="9733"/>
              </a:moveTo>
              <a:lnTo>
                <a:pt x="538996" y="973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5895757" y="2673034"/>
        <a:ext cx="26949" cy="26949"/>
      </dsp:txXfrm>
    </dsp:sp>
    <dsp:sp modelId="{3B9598EE-601F-4ABC-A8E8-BD32D794BDFA}">
      <dsp:nvSpPr>
        <dsp:cNvPr id="0" name=""/>
        <dsp:cNvSpPr/>
      </dsp:nvSpPr>
      <dsp:spPr>
        <a:xfrm>
          <a:off x="6128069" y="2570252"/>
          <a:ext cx="1094184" cy="54709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/>
            <a:t>Muutoksille herkät arvot (luonto, rakennettu ympäristö, haavoittuvat ryhmät)</a:t>
          </a:r>
        </a:p>
      </dsp:txBody>
      <dsp:txXfrm>
        <a:off x="6144093" y="2586276"/>
        <a:ext cx="1062136" cy="515044"/>
      </dsp:txXfrm>
    </dsp:sp>
    <dsp:sp modelId="{DEB6E8EC-F333-464F-8E45-778E7882B4C5}">
      <dsp:nvSpPr>
        <dsp:cNvPr id="0" name=""/>
        <dsp:cNvSpPr/>
      </dsp:nvSpPr>
      <dsp:spPr>
        <a:xfrm rot="3654187">
          <a:off x="3927359" y="3699154"/>
          <a:ext cx="900029" cy="19467"/>
        </a:xfrm>
        <a:custGeom>
          <a:avLst/>
          <a:gdLst/>
          <a:ahLst/>
          <a:cxnLst/>
          <a:rect l="0" t="0" r="0" b="0"/>
          <a:pathLst>
            <a:path>
              <a:moveTo>
                <a:pt x="0" y="9733"/>
              </a:moveTo>
              <a:lnTo>
                <a:pt x="900029" y="973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4354873" y="3686387"/>
        <a:ext cx="45001" cy="45001"/>
      </dsp:txXfrm>
    </dsp:sp>
    <dsp:sp modelId="{A92D6138-FEC4-4FE7-92FC-831BC61902BA}">
      <dsp:nvSpPr>
        <dsp:cNvPr id="0" name=""/>
        <dsp:cNvSpPr/>
      </dsp:nvSpPr>
      <dsp:spPr>
        <a:xfrm>
          <a:off x="4596211" y="3828564"/>
          <a:ext cx="1094184" cy="54709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/>
            <a:t>Vihersinirakenne</a:t>
          </a:r>
        </a:p>
      </dsp:txBody>
      <dsp:txXfrm>
        <a:off x="4612235" y="3844588"/>
        <a:ext cx="1062136" cy="515044"/>
      </dsp:txXfrm>
    </dsp:sp>
    <dsp:sp modelId="{54D94236-49BF-47CF-BB78-40CF2B508E4D}">
      <dsp:nvSpPr>
        <dsp:cNvPr id="0" name=""/>
        <dsp:cNvSpPr/>
      </dsp:nvSpPr>
      <dsp:spPr>
        <a:xfrm rot="18289469">
          <a:off x="5526023" y="3777798"/>
          <a:ext cx="766417" cy="19467"/>
        </a:xfrm>
        <a:custGeom>
          <a:avLst/>
          <a:gdLst/>
          <a:ahLst/>
          <a:cxnLst/>
          <a:rect l="0" t="0" r="0" b="0"/>
          <a:pathLst>
            <a:path>
              <a:moveTo>
                <a:pt x="0" y="9733"/>
              </a:moveTo>
              <a:lnTo>
                <a:pt x="766417" y="973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5890072" y="3768371"/>
        <a:ext cx="38320" cy="38320"/>
      </dsp:txXfrm>
    </dsp:sp>
    <dsp:sp modelId="{8A727A4C-F81D-48F1-AF7F-5237732E199A}">
      <dsp:nvSpPr>
        <dsp:cNvPr id="0" name=""/>
        <dsp:cNvSpPr/>
      </dsp:nvSpPr>
      <dsp:spPr>
        <a:xfrm>
          <a:off x="6128069" y="3199408"/>
          <a:ext cx="1094184" cy="54709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/>
            <a:t>Kasvullisen määrä, laatu, kytkökset, monimuotoisuus</a:t>
          </a:r>
        </a:p>
      </dsp:txBody>
      <dsp:txXfrm>
        <a:off x="6144093" y="3215432"/>
        <a:ext cx="1062136" cy="515044"/>
      </dsp:txXfrm>
    </dsp:sp>
    <dsp:sp modelId="{3AA42F1D-84ED-4B41-8283-A40246BB9A7A}">
      <dsp:nvSpPr>
        <dsp:cNvPr id="0" name=""/>
        <dsp:cNvSpPr/>
      </dsp:nvSpPr>
      <dsp:spPr>
        <a:xfrm>
          <a:off x="5690395" y="4092376"/>
          <a:ext cx="437673" cy="19467"/>
        </a:xfrm>
        <a:custGeom>
          <a:avLst/>
          <a:gdLst/>
          <a:ahLst/>
          <a:cxnLst/>
          <a:rect l="0" t="0" r="0" b="0"/>
          <a:pathLst>
            <a:path>
              <a:moveTo>
                <a:pt x="0" y="9733"/>
              </a:moveTo>
              <a:lnTo>
                <a:pt x="437673" y="973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5898290" y="4091168"/>
        <a:ext cx="21883" cy="21883"/>
      </dsp:txXfrm>
    </dsp:sp>
    <dsp:sp modelId="{5EEC6FE9-C7D3-49DB-A1FC-1BBDEF7C1FAE}">
      <dsp:nvSpPr>
        <dsp:cNvPr id="0" name=""/>
        <dsp:cNvSpPr/>
      </dsp:nvSpPr>
      <dsp:spPr>
        <a:xfrm>
          <a:off x="6128069" y="3828564"/>
          <a:ext cx="1094184" cy="54709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/>
            <a:t>Luonnonvesien määrä ja tila</a:t>
          </a:r>
        </a:p>
      </dsp:txBody>
      <dsp:txXfrm>
        <a:off x="6144093" y="3844588"/>
        <a:ext cx="1062136" cy="515044"/>
      </dsp:txXfrm>
    </dsp:sp>
    <dsp:sp modelId="{5439F331-EC7C-446E-8AB6-FE27FAFD249F}">
      <dsp:nvSpPr>
        <dsp:cNvPr id="0" name=""/>
        <dsp:cNvSpPr/>
      </dsp:nvSpPr>
      <dsp:spPr>
        <a:xfrm rot="3310531">
          <a:off x="5526023" y="4406954"/>
          <a:ext cx="766417" cy="19467"/>
        </a:xfrm>
        <a:custGeom>
          <a:avLst/>
          <a:gdLst/>
          <a:ahLst/>
          <a:cxnLst/>
          <a:rect l="0" t="0" r="0" b="0"/>
          <a:pathLst>
            <a:path>
              <a:moveTo>
                <a:pt x="0" y="9733"/>
              </a:moveTo>
              <a:lnTo>
                <a:pt x="766417" y="973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/>
        </a:p>
      </dsp:txBody>
      <dsp:txXfrm>
        <a:off x="5890072" y="4397527"/>
        <a:ext cx="38320" cy="38320"/>
      </dsp:txXfrm>
    </dsp:sp>
    <dsp:sp modelId="{2F8B8B51-535E-44AC-B160-091DAF8567A7}">
      <dsp:nvSpPr>
        <dsp:cNvPr id="0" name=""/>
        <dsp:cNvSpPr/>
      </dsp:nvSpPr>
      <dsp:spPr>
        <a:xfrm>
          <a:off x="6128069" y="4457720"/>
          <a:ext cx="1094184" cy="54709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/>
            <a:t>Hulevesien muodostuminen ja hallinta</a:t>
          </a:r>
        </a:p>
      </dsp:txBody>
      <dsp:txXfrm>
        <a:off x="6144093" y="4473744"/>
        <a:ext cx="1062136" cy="515044"/>
      </dsp:txXfrm>
    </dsp:sp>
    <dsp:sp modelId="{DE2688DD-819C-4E66-9937-4B558AB24677}">
      <dsp:nvSpPr>
        <dsp:cNvPr id="0" name=""/>
        <dsp:cNvSpPr/>
      </dsp:nvSpPr>
      <dsp:spPr>
        <a:xfrm>
          <a:off x="637" y="2491607"/>
          <a:ext cx="1094184" cy="547092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/>
            <a:t>Yhteisö</a:t>
          </a:r>
        </a:p>
      </dsp:txBody>
      <dsp:txXfrm>
        <a:off x="16661" y="2507631"/>
        <a:ext cx="1062136" cy="5150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1043F-B68C-4544-A179-FB33AE3C263E}">
      <dsp:nvSpPr>
        <dsp:cNvPr id="0" name=""/>
        <dsp:cNvSpPr/>
      </dsp:nvSpPr>
      <dsp:spPr>
        <a:xfrm rot="5400000">
          <a:off x="-273464" y="274200"/>
          <a:ext cx="1823099" cy="127616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/>
            <a:t>Esiselvitys</a:t>
          </a:r>
        </a:p>
      </dsp:txBody>
      <dsp:txXfrm rot="-5400000">
        <a:off x="2" y="638820"/>
        <a:ext cx="1276169" cy="546930"/>
      </dsp:txXfrm>
    </dsp:sp>
    <dsp:sp modelId="{994FDA5A-C0E9-47BA-98E7-CF57AAC7C34A}">
      <dsp:nvSpPr>
        <dsp:cNvPr id="0" name=""/>
        <dsp:cNvSpPr/>
      </dsp:nvSpPr>
      <dsp:spPr>
        <a:xfrm rot="5400000">
          <a:off x="3465716" y="-2188812"/>
          <a:ext cx="1185014" cy="55641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haastavat erityispiirteet osana esiselvityksen riskitarkastelua (rakennettavuus, kaupunkitulvat, muut mahd. riskit)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Arvio vaikutuksista metsiin esim. karkealla karttatarkastelulla &gt; hiilikartta valmistuttuaan? </a:t>
          </a:r>
        </a:p>
      </dsp:txBody>
      <dsp:txXfrm rot="-5400000">
        <a:off x="1276169" y="58583"/>
        <a:ext cx="5506261" cy="1069318"/>
      </dsp:txXfrm>
    </dsp:sp>
    <dsp:sp modelId="{9CFF2226-640F-4A2D-A6E1-BBC40113DFAA}">
      <dsp:nvSpPr>
        <dsp:cNvPr id="0" name=""/>
        <dsp:cNvSpPr/>
      </dsp:nvSpPr>
      <dsp:spPr>
        <a:xfrm rot="5400000">
          <a:off x="-273464" y="1905312"/>
          <a:ext cx="1823099" cy="1276169"/>
        </a:xfrm>
        <a:prstGeom prst="chevron">
          <a:avLst/>
        </a:prstGeom>
        <a:solidFill>
          <a:schemeClr val="accent3">
            <a:hueOff val="139728"/>
            <a:satOff val="-14164"/>
            <a:lumOff val="-9607"/>
            <a:alphaOff val="0"/>
          </a:schemeClr>
        </a:solidFill>
        <a:ln w="25400" cap="flat" cmpd="sng" algn="ctr">
          <a:solidFill>
            <a:schemeClr val="accent3">
              <a:hueOff val="139728"/>
              <a:satOff val="-14164"/>
              <a:lumOff val="-96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/>
            <a:t>Aloitus</a:t>
          </a:r>
        </a:p>
      </dsp:txBody>
      <dsp:txXfrm rot="-5400000">
        <a:off x="2" y="2269932"/>
        <a:ext cx="1276169" cy="546930"/>
      </dsp:txXfrm>
    </dsp:sp>
    <dsp:sp modelId="{E380C46A-C8DF-4890-8217-5C0AD52F1963}">
      <dsp:nvSpPr>
        <dsp:cNvPr id="0" name=""/>
        <dsp:cNvSpPr/>
      </dsp:nvSpPr>
      <dsp:spPr>
        <a:xfrm rot="5400000">
          <a:off x="3465716" y="-557700"/>
          <a:ext cx="1185014" cy="55641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39728"/>
              <a:satOff val="-14164"/>
              <a:lumOff val="-96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Arvio olennaisista ilmastoteemoista juuri </a:t>
          </a:r>
          <a:r>
            <a:rPr lang="fi-FI" sz="800" kern="1200" dirty="0" err="1"/>
            <a:t>ko</a:t>
          </a:r>
          <a:r>
            <a:rPr lang="fi-FI" sz="800" kern="1200" dirty="0"/>
            <a:t> kaava-alueella, apuna </a:t>
          </a:r>
          <a:r>
            <a:rPr lang="fi-FI" sz="800" kern="1200" dirty="0" err="1"/>
            <a:t>ym:n</a:t>
          </a:r>
          <a:r>
            <a:rPr lang="fi-FI" sz="800" kern="1200" dirty="0"/>
            <a:t> opas ”Ilmastotavoitteita edistävä kaavoitus” &gt; tarkistuslistat luvuittain ja KILVA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Suunnittelualueella tärkeimmät ilmastoteemat kaavan tavoitteisiin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Ilmastonäkökulmat mukaan selvityksiin: </a:t>
          </a:r>
          <a:r>
            <a:rPr lang="fi-FI" sz="800" kern="1200" dirty="0" err="1"/>
            <a:t>hule</a:t>
          </a:r>
          <a:r>
            <a:rPr lang="fi-FI" sz="800" kern="1200" dirty="0"/>
            <a:t>, rakennettavuus, monimuotoisuus luontoselvityksiin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Vähentävä vaikutus hiilen varastoihin Hiilikartalla, kun valmistuu 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Tontti- ja korttelitason vihertehokkuus siniviherkertoimella (mieluiten mahd. varhain, </a:t>
          </a:r>
          <a:r>
            <a:rPr lang="fi-FI" sz="800" kern="1200" dirty="0" err="1"/>
            <a:t>viim</a:t>
          </a:r>
          <a:r>
            <a:rPr lang="fi-FI" sz="800" kern="1200" dirty="0"/>
            <a:t> ehdotuksessa)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(Koko suunnittelualueen viherrakenteen määrä ja viitteellinen laatu </a:t>
          </a:r>
          <a:r>
            <a:rPr lang="fi-FI" sz="800" kern="1200" dirty="0" err="1"/>
            <a:t>arviotuna</a:t>
          </a:r>
          <a:r>
            <a:rPr lang="fi-FI" sz="800" kern="1200" dirty="0"/>
            <a:t> esim. viherverkkoselvityksessä, alueellisella viherkertoimella tai omalla/luontoselvityksen laajennettuna erittelynä)</a:t>
          </a:r>
        </a:p>
      </dsp:txBody>
      <dsp:txXfrm rot="-5400000">
        <a:off x="1276169" y="1689695"/>
        <a:ext cx="5506261" cy="1069318"/>
      </dsp:txXfrm>
    </dsp:sp>
    <dsp:sp modelId="{6D41BE72-D4E3-48E4-A43C-0E0E36EF268E}">
      <dsp:nvSpPr>
        <dsp:cNvPr id="0" name=""/>
        <dsp:cNvSpPr/>
      </dsp:nvSpPr>
      <dsp:spPr>
        <a:xfrm rot="5400000">
          <a:off x="-273464" y="3536424"/>
          <a:ext cx="1823099" cy="1276169"/>
        </a:xfrm>
        <a:prstGeom prst="chevron">
          <a:avLst/>
        </a:prstGeom>
        <a:solidFill>
          <a:schemeClr val="accent3">
            <a:hueOff val="279456"/>
            <a:satOff val="-28327"/>
            <a:lumOff val="-19215"/>
            <a:alphaOff val="0"/>
          </a:schemeClr>
        </a:solidFill>
        <a:ln w="25400" cap="flat" cmpd="sng" algn="ctr">
          <a:solidFill>
            <a:schemeClr val="accent3">
              <a:hueOff val="279456"/>
              <a:satOff val="-28327"/>
              <a:lumOff val="-192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/>
            <a:t>Luonnos ja ehdotus</a:t>
          </a:r>
        </a:p>
      </dsp:txBody>
      <dsp:txXfrm rot="-5400000">
        <a:off x="2" y="3901044"/>
        <a:ext cx="1276169" cy="546930"/>
      </dsp:txXfrm>
    </dsp:sp>
    <dsp:sp modelId="{930AC27C-49C1-4BD1-B7BB-1A6D4A361868}">
      <dsp:nvSpPr>
        <dsp:cNvPr id="0" name=""/>
        <dsp:cNvSpPr/>
      </dsp:nvSpPr>
      <dsp:spPr>
        <a:xfrm rot="5400000">
          <a:off x="3465716" y="1073411"/>
          <a:ext cx="1185014" cy="55641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79456"/>
              <a:satOff val="-28327"/>
              <a:lumOff val="-192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Infran tuoteosavaiheen co2 </a:t>
          </a:r>
          <a:r>
            <a:rPr lang="fi-FI" sz="800" kern="1200" dirty="0" err="1"/>
            <a:t>ekv</a:t>
          </a:r>
          <a:r>
            <a:rPr lang="fi-FI" sz="800" kern="1200" dirty="0"/>
            <a:t> –päästöjen arvio </a:t>
          </a:r>
          <a:r>
            <a:rPr lang="fi-FI" sz="800" kern="1200" dirty="0" err="1"/>
            <a:t>Forella</a:t>
          </a:r>
          <a:r>
            <a:rPr lang="fi-FI" sz="800" kern="1200" dirty="0"/>
            <a:t> 1. karkean kaavatalouden kustannusarvion myötä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Ympäristö-/ ekotaseen määrällinen tarkastelu edelleen kehitettävällä </a:t>
          </a:r>
          <a:r>
            <a:rPr lang="fi-FI" sz="800" kern="1200" dirty="0" err="1"/>
            <a:t>Kekolla</a:t>
          </a:r>
          <a:r>
            <a:rPr lang="fi-FI" sz="800" kern="1200" dirty="0"/>
            <a:t>?, merkittävissä? Kehitystyö meneillään: ilmastolaskenta parhaillaan, kokonaisvaltainen kehitys hitaammin.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Mahdollisesti hiilitase, kuten Helsingin HAVA2 (päivitys julki huhtikuussa 2022?), merkittävissä?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(yleissuunnittelutason infran co2 </a:t>
          </a:r>
          <a:r>
            <a:rPr lang="fi-FI" sz="800" kern="1200" dirty="0" err="1"/>
            <a:t>ekv</a:t>
          </a:r>
          <a:r>
            <a:rPr lang="fi-FI" sz="800" kern="1200" dirty="0"/>
            <a:t> –arviot infran tuoteosavaiheesta, jos tehdään rinnan ja ominaisuus tulee Ihku-Allianssiin)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/>
            <a:t>Ilmastokestävyyden yhteenveto osana selostusta</a:t>
          </a:r>
          <a:endParaRPr lang="fi-FI" sz="800" kern="1200" dirty="0"/>
        </a:p>
      </dsp:txBody>
      <dsp:txXfrm rot="-5400000">
        <a:off x="1276169" y="3320806"/>
        <a:ext cx="5506261" cy="10693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EA715-6A0C-444F-96F1-3CA92805EC65}">
      <dsp:nvSpPr>
        <dsp:cNvPr id="0" name=""/>
        <dsp:cNvSpPr/>
      </dsp:nvSpPr>
      <dsp:spPr>
        <a:xfrm>
          <a:off x="2391317" y="4166177"/>
          <a:ext cx="78507" cy="785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E5CB61-FD14-4B2C-A214-F527AF733428}">
      <dsp:nvSpPr>
        <dsp:cNvPr id="0" name=""/>
        <dsp:cNvSpPr/>
      </dsp:nvSpPr>
      <dsp:spPr>
        <a:xfrm>
          <a:off x="2217282" y="4236907"/>
          <a:ext cx="78507" cy="785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0EFD54-3A0A-457F-AA5E-FBB7B1EACF83}">
      <dsp:nvSpPr>
        <dsp:cNvPr id="0" name=""/>
        <dsp:cNvSpPr/>
      </dsp:nvSpPr>
      <dsp:spPr>
        <a:xfrm>
          <a:off x="2039404" y="4295377"/>
          <a:ext cx="78507" cy="785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4E0B8F-D010-4C77-A4AC-25C1E11BD6D1}">
      <dsp:nvSpPr>
        <dsp:cNvPr id="0" name=""/>
        <dsp:cNvSpPr/>
      </dsp:nvSpPr>
      <dsp:spPr>
        <a:xfrm>
          <a:off x="1858782" y="4340644"/>
          <a:ext cx="78507" cy="785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B63289-974B-4D71-9BDC-8B65BC2257B2}">
      <dsp:nvSpPr>
        <dsp:cNvPr id="0" name=""/>
        <dsp:cNvSpPr/>
      </dsp:nvSpPr>
      <dsp:spPr>
        <a:xfrm>
          <a:off x="3341095" y="3481512"/>
          <a:ext cx="78507" cy="785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268CA4-5D4E-4DFD-BCD7-3BDE62A65664}">
      <dsp:nvSpPr>
        <dsp:cNvPr id="0" name=""/>
        <dsp:cNvSpPr/>
      </dsp:nvSpPr>
      <dsp:spPr>
        <a:xfrm>
          <a:off x="3203295" y="3621086"/>
          <a:ext cx="78507" cy="785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340BA7-25DD-4BE5-9DD6-4FF9AC4C521F}">
      <dsp:nvSpPr>
        <dsp:cNvPr id="0" name=""/>
        <dsp:cNvSpPr/>
      </dsp:nvSpPr>
      <dsp:spPr>
        <a:xfrm>
          <a:off x="3911511" y="2632755"/>
          <a:ext cx="78507" cy="785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BB029B-B3A0-4619-A823-4BC605D04EAA}">
      <dsp:nvSpPr>
        <dsp:cNvPr id="0" name=""/>
        <dsp:cNvSpPr/>
      </dsp:nvSpPr>
      <dsp:spPr>
        <a:xfrm>
          <a:off x="4217855" y="1598685"/>
          <a:ext cx="78507" cy="785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6089AC-08C7-4625-AD2F-4FF0CC63B4DF}">
      <dsp:nvSpPr>
        <dsp:cNvPr id="0" name=""/>
        <dsp:cNvSpPr/>
      </dsp:nvSpPr>
      <dsp:spPr>
        <a:xfrm>
          <a:off x="4064683" y="375531"/>
          <a:ext cx="78507" cy="785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99B096-E37D-4E4B-978E-C6B7892D4381}">
      <dsp:nvSpPr>
        <dsp:cNvPr id="0" name=""/>
        <dsp:cNvSpPr/>
      </dsp:nvSpPr>
      <dsp:spPr>
        <a:xfrm>
          <a:off x="4178876" y="287354"/>
          <a:ext cx="78507" cy="785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008BA0-A30B-455F-8E0E-4E6A04053ED0}">
      <dsp:nvSpPr>
        <dsp:cNvPr id="0" name=""/>
        <dsp:cNvSpPr/>
      </dsp:nvSpPr>
      <dsp:spPr>
        <a:xfrm>
          <a:off x="4293069" y="198706"/>
          <a:ext cx="78507" cy="785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CBEFC-621D-4CB3-BACA-479E4582D71C}">
      <dsp:nvSpPr>
        <dsp:cNvPr id="0" name=""/>
        <dsp:cNvSpPr/>
      </dsp:nvSpPr>
      <dsp:spPr>
        <a:xfrm>
          <a:off x="4407811" y="287354"/>
          <a:ext cx="78507" cy="785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BBC2B6-0A6E-4B72-BF5B-A5D5B8F72D9E}">
      <dsp:nvSpPr>
        <dsp:cNvPr id="0" name=""/>
        <dsp:cNvSpPr/>
      </dsp:nvSpPr>
      <dsp:spPr>
        <a:xfrm>
          <a:off x="4522004" y="375531"/>
          <a:ext cx="78507" cy="785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C82C2-3E88-467A-ABF0-98390E9C76A1}">
      <dsp:nvSpPr>
        <dsp:cNvPr id="0" name=""/>
        <dsp:cNvSpPr/>
      </dsp:nvSpPr>
      <dsp:spPr>
        <a:xfrm>
          <a:off x="4293069" y="385433"/>
          <a:ext cx="78507" cy="785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26EB3E-3DDB-4C61-8CAF-7DE943C6DE43}">
      <dsp:nvSpPr>
        <dsp:cNvPr id="0" name=""/>
        <dsp:cNvSpPr/>
      </dsp:nvSpPr>
      <dsp:spPr>
        <a:xfrm>
          <a:off x="4293069" y="572159"/>
          <a:ext cx="78507" cy="785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064849-4F14-454A-A3DE-7755D688F55D}">
      <dsp:nvSpPr>
        <dsp:cNvPr id="0" name=""/>
        <dsp:cNvSpPr/>
      </dsp:nvSpPr>
      <dsp:spPr>
        <a:xfrm>
          <a:off x="1422598" y="4491179"/>
          <a:ext cx="1691483" cy="4536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031" tIns="22860" rIns="22860" bIns="2286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600" kern="1200" dirty="0"/>
            <a:t>EU-tason ohjaus, esim. rakennusten energiatehokkuusdirektiivi. </a:t>
          </a:r>
          <a:r>
            <a:rPr lang="fi-FI" sz="600" kern="1200" dirty="0" err="1"/>
            <a:t>Kv</a:t>
          </a:r>
          <a:r>
            <a:rPr lang="fi-FI" sz="600" kern="1200" dirty="0"/>
            <a:t>-sopimukset, kuten </a:t>
          </a:r>
          <a:r>
            <a:rPr lang="fi-FI" sz="600" kern="1200" dirty="0" err="1"/>
            <a:t>yk:n</a:t>
          </a:r>
          <a:r>
            <a:rPr lang="fi-FI" sz="600" kern="1200" dirty="0"/>
            <a:t> ilmastoprosessit</a:t>
          </a:r>
        </a:p>
      </dsp:txBody>
      <dsp:txXfrm>
        <a:off x="1444742" y="4513323"/>
        <a:ext cx="1647195" cy="409325"/>
      </dsp:txXfrm>
    </dsp:sp>
    <dsp:sp modelId="{C599BCA4-B7EC-4708-A00E-3C9AD8558732}">
      <dsp:nvSpPr>
        <dsp:cNvPr id="0" name=""/>
        <dsp:cNvSpPr/>
      </dsp:nvSpPr>
      <dsp:spPr>
        <a:xfrm>
          <a:off x="953473" y="4046760"/>
          <a:ext cx="784527" cy="78415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36CAA8-FD23-40EE-BE2E-715DF985DAEC}">
      <dsp:nvSpPr>
        <dsp:cNvPr id="0" name=""/>
        <dsp:cNvSpPr/>
      </dsp:nvSpPr>
      <dsp:spPr>
        <a:xfrm>
          <a:off x="2908754" y="3955047"/>
          <a:ext cx="1691483" cy="4536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031" tIns="22860" rIns="22860" bIns="2286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600" kern="1200" dirty="0"/>
            <a:t>Kansallinen ja maakunnallinen ohjaus: lainsäädäntö, strategiat ja ohjelmat, maankäytön suunnittelun hierarkia</a:t>
          </a:r>
        </a:p>
      </dsp:txBody>
      <dsp:txXfrm>
        <a:off x="2930898" y="3977191"/>
        <a:ext cx="1647195" cy="409325"/>
      </dsp:txXfrm>
    </dsp:sp>
    <dsp:sp modelId="{1DDA33BB-F575-4040-AB52-4EC6BED40A26}">
      <dsp:nvSpPr>
        <dsp:cNvPr id="0" name=""/>
        <dsp:cNvSpPr/>
      </dsp:nvSpPr>
      <dsp:spPr>
        <a:xfrm>
          <a:off x="2439629" y="3510628"/>
          <a:ext cx="784527" cy="78415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E61B87-8179-4126-AC36-A68971F0EC93}">
      <dsp:nvSpPr>
        <dsp:cNvPr id="0" name=""/>
        <dsp:cNvSpPr/>
      </dsp:nvSpPr>
      <dsp:spPr>
        <a:xfrm>
          <a:off x="3714693" y="3180320"/>
          <a:ext cx="1691483" cy="4536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031" tIns="22860" rIns="22860" bIns="2286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600" kern="1200" dirty="0"/>
            <a:t>Kaupunkitason ohjaus: strategiat ja -ohjelmat, kaavoitus, tarkempi suunnittelu ja valvonta</a:t>
          </a:r>
        </a:p>
      </dsp:txBody>
      <dsp:txXfrm>
        <a:off x="3736837" y="3202464"/>
        <a:ext cx="1647195" cy="409325"/>
      </dsp:txXfrm>
    </dsp:sp>
    <dsp:sp modelId="{EDD2FB91-34BA-45D9-B908-9B6143842BC0}">
      <dsp:nvSpPr>
        <dsp:cNvPr id="0" name=""/>
        <dsp:cNvSpPr/>
      </dsp:nvSpPr>
      <dsp:spPr>
        <a:xfrm>
          <a:off x="3245568" y="2735901"/>
          <a:ext cx="784527" cy="784157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896594-AF59-4560-91F3-526B46A3A055}">
      <dsp:nvSpPr>
        <dsp:cNvPr id="0" name=""/>
        <dsp:cNvSpPr/>
      </dsp:nvSpPr>
      <dsp:spPr>
        <a:xfrm>
          <a:off x="4135779" y="2184444"/>
          <a:ext cx="1691483" cy="4536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031" tIns="22860" rIns="22860" bIns="2286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600" kern="1200" dirty="0"/>
            <a:t>Markkinat rakennuttamisessa,  asumisessa, energiassa ja liikkumisessa</a:t>
          </a:r>
        </a:p>
      </dsp:txBody>
      <dsp:txXfrm>
        <a:off x="4157923" y="2206588"/>
        <a:ext cx="1647195" cy="409325"/>
      </dsp:txXfrm>
    </dsp:sp>
    <dsp:sp modelId="{27A2FCBF-79B5-412B-93AF-7CEC91685CF5}">
      <dsp:nvSpPr>
        <dsp:cNvPr id="0" name=""/>
        <dsp:cNvSpPr/>
      </dsp:nvSpPr>
      <dsp:spPr>
        <a:xfrm>
          <a:off x="3666655" y="1740025"/>
          <a:ext cx="784527" cy="784157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6C19FC-CD51-4B3B-A78C-089E29A1DBC8}">
      <dsp:nvSpPr>
        <dsp:cNvPr id="0" name=""/>
        <dsp:cNvSpPr/>
      </dsp:nvSpPr>
      <dsp:spPr>
        <a:xfrm>
          <a:off x="4370204" y="1170650"/>
          <a:ext cx="1691483" cy="4536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8031" tIns="22860" rIns="22860" bIns="2286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600" kern="1200" dirty="0"/>
            <a:t>Käyttö: ylläpito ja loppukäyttäjät</a:t>
          </a:r>
        </a:p>
      </dsp:txBody>
      <dsp:txXfrm>
        <a:off x="4392348" y="1192794"/>
        <a:ext cx="1647195" cy="409325"/>
      </dsp:txXfrm>
    </dsp:sp>
    <dsp:sp modelId="{8583BE98-ADD5-4DEC-886C-045460AEDADB}">
      <dsp:nvSpPr>
        <dsp:cNvPr id="0" name=""/>
        <dsp:cNvSpPr/>
      </dsp:nvSpPr>
      <dsp:spPr>
        <a:xfrm>
          <a:off x="3901080" y="726231"/>
          <a:ext cx="784527" cy="784157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8" y="1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5593130" y="1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0AE55-0C82-4D57-9F91-4CBA3D6DD7AB}" type="datetimeFigureOut">
              <a:rPr lang="fi-FI" smtClean="0"/>
              <a:pPr/>
              <a:t>19.4.2022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8" y="6456616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5593130" y="6456616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229EC-BD9E-4230-A4FC-5E6FBB0B4C7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7637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8" y="1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5593130" y="1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AA8FF-215C-472F-A8C7-7C757995D4A7}" type="datetimeFigureOut">
              <a:rPr lang="fi-FI" smtClean="0"/>
              <a:pPr/>
              <a:t>19.4.2022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673350" y="509588"/>
            <a:ext cx="45275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987425" y="3228898"/>
            <a:ext cx="789940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8" y="6456616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5593130" y="6456616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C8229-B5CC-44AB-AB45-F2763324C7B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257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buFont typeface="Courier New" pitchFamily="49" charset="0"/>
      <a:buChar char="o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buFont typeface="Arial" pitchFamily="34" charset="0"/>
      <a:buChar char="∙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Esimerkkejä tavoitteista kaavoihin:</a:t>
            </a:r>
            <a:br>
              <a:rPr lang="fi-FI" dirty="0"/>
            </a:br>
            <a:r>
              <a:rPr lang="fi-FI" dirty="0"/>
              <a:t>, esim. puurakentaminen, korjausrakentaminen, vähähiilisyys, sopeutuminen esim. hulevesien hallinnassa, pyritään </a:t>
            </a:r>
            <a:r>
              <a:rPr lang="fi-FI" dirty="0" err="1"/>
              <a:t>mahd</a:t>
            </a:r>
            <a:r>
              <a:rPr lang="fi-FI" dirty="0"/>
              <a:t> pieneen infrarakentamiseen, mahd. paljon säilytetään olemassa olevaa viherrakennetta. Kaavan mukaan tarkkuustasoa. Tavoitteet tarkkojen keinojen sijasta.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C8229-B5CC-44AB-AB45-F2763324C7BE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8171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 C-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0" y="1311276"/>
            <a:ext cx="9144000" cy="33229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957"/>
            <a:ext cx="9144000" cy="4712946"/>
          </a:xfrm>
          <a:prstGeom prst="rect">
            <a:avLst/>
          </a:prstGeom>
        </p:spPr>
      </p:pic>
      <p:sp>
        <p:nvSpPr>
          <p:cNvPr id="5" name="Otsikko 1"/>
          <p:cNvSpPr>
            <a:spLocks noGrp="1"/>
          </p:cNvSpPr>
          <p:nvPr>
            <p:ph type="ctrTitle" hasCustomPrompt="1"/>
          </p:nvPr>
        </p:nvSpPr>
        <p:spPr>
          <a:xfrm>
            <a:off x="0" y="1876425"/>
            <a:ext cx="9142645" cy="1065184"/>
          </a:xfrm>
        </p:spPr>
        <p:txBody>
          <a:bodyPr anchor="ctr" anchorCtr="0">
            <a:noAutofit/>
          </a:bodyPr>
          <a:lstStyle>
            <a:lvl1pPr algn="ctr">
              <a:lnSpc>
                <a:spcPts val="2800"/>
              </a:lnSpc>
              <a:defRPr lang="fi-FI" sz="2400" b="1" kern="1200" baseline="0" dirty="0" smtClean="0">
                <a:solidFill>
                  <a:schemeClr val="accent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KANSI: Esityksen nimi yhdellä tai </a:t>
            </a:r>
            <a:br>
              <a:rPr lang="fi-FI" dirty="0"/>
            </a:br>
            <a:r>
              <a:rPr lang="fi-FI" dirty="0"/>
              <a:t>useammalla rivillä, valkoisella tai</a:t>
            </a:r>
            <a:br>
              <a:rPr lang="fi-FI" dirty="0"/>
            </a:br>
            <a:r>
              <a:rPr lang="fi-FI" dirty="0"/>
              <a:t>tummanharmaalla tekstillä</a:t>
            </a:r>
          </a:p>
        </p:txBody>
      </p:sp>
      <p:sp>
        <p:nvSpPr>
          <p:cNvPr id="4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0" y="3676495"/>
            <a:ext cx="9144000" cy="239157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pitäjä, Organisaatio, päivämäärä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76007" y="4377978"/>
            <a:ext cx="342900" cy="250029"/>
          </a:xfrm>
        </p:spPr>
        <p:txBody>
          <a:bodyPr anchor="t" anchorCtr="0"/>
          <a:lstStyle>
            <a:lvl1pPr algn="r">
              <a:defRPr/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89888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C-sisus:otsikko+leipis+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4" y="3278120"/>
            <a:ext cx="9055626" cy="186538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09725" y="442745"/>
            <a:ext cx="6459538" cy="868529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5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76007" y="4377978"/>
            <a:ext cx="342900" cy="250029"/>
          </a:xfrm>
        </p:spPr>
        <p:txBody>
          <a:bodyPr anchor="t" anchorCtr="0"/>
          <a:lstStyle>
            <a:lvl1pPr algn="r">
              <a:defRPr/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609725" y="1311275"/>
            <a:ext cx="6459538" cy="3059113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 lang="fi-FI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32000" marR="0" indent="-21600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60000"/>
              <a:buFont typeface="Century Gothic" panose="020B0502020202020204" pitchFamily="34" charset="0"/>
              <a:buChar char="►"/>
              <a:tabLst/>
              <a:defRPr lang="fi-FI" sz="2000" kern="1200" dirty="0" smtClean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48000" marR="0" indent="-216000" algn="l" defTabSz="914400" rtl="0" eaLnBrk="1" fontAlgn="auto" latinLnBrk="0" hangingPunct="1">
              <a:lnSpc>
                <a:spcPts val="16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60000"/>
              <a:buFont typeface="Century Gothic" panose="020B0502020202020204" pitchFamily="34" charset="0"/>
              <a:buChar char="►"/>
              <a:tabLst/>
              <a:defRPr sz="1600">
                <a:solidFill>
                  <a:schemeClr val="accent6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Leipäteksti</a:t>
            </a:r>
          </a:p>
          <a:p>
            <a:pPr marL="216000" marR="0" lvl="0" indent="-21600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Century Gothic" panose="020B0502020202020204" pitchFamily="34" charset="0"/>
              <a:buChar char="►"/>
              <a:tabLst/>
            </a:pPr>
            <a:r>
              <a:rPr lang="fi-FI" dirty="0"/>
              <a:t>Luettelo ensimmäinen taso</a:t>
            </a:r>
          </a:p>
          <a:p>
            <a:pPr marL="216000" marR="0" lvl="0" indent="-21600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Century Gothic" panose="020B0502020202020204" pitchFamily="34" charset="0"/>
              <a:buChar char="►"/>
              <a:tabLst/>
            </a:pPr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marL="648000" marR="0" lvl="2" indent="-216000" algn="l" defTabSz="914400" rtl="0" eaLnBrk="1" fontAlgn="auto" latinLnBrk="0" hangingPunct="1">
              <a:lnSpc>
                <a:spcPts val="16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60000"/>
              <a:buFont typeface="Century Gothic" panose="020B0502020202020204" pitchFamily="34" charset="0"/>
              <a:buChar char="►"/>
              <a:tabLst/>
              <a:defRPr/>
            </a:pPr>
            <a:r>
              <a:rPr lang="fi-FI" dirty="0"/>
              <a:t>kolmas taso</a:t>
            </a:r>
          </a:p>
          <a:p>
            <a:pPr lvl="2"/>
            <a:endParaRPr lang="fi-FI" dirty="0"/>
          </a:p>
          <a:p>
            <a:pPr lvl="2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273891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C-sisus:otsikko+leipis+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4" y="3278120"/>
            <a:ext cx="9055626" cy="186538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09725" y="442745"/>
            <a:ext cx="6459538" cy="868529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5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76007" y="4377978"/>
            <a:ext cx="342900" cy="250029"/>
          </a:xfrm>
        </p:spPr>
        <p:txBody>
          <a:bodyPr anchor="t" anchorCtr="0"/>
          <a:lstStyle>
            <a:lvl1pPr algn="r">
              <a:defRPr/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609725" y="1311275"/>
            <a:ext cx="3130569" cy="3059113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 lang="fi-FI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32000" marR="0" indent="-21600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60000"/>
              <a:buFont typeface="Century Gothic" panose="020B0502020202020204" pitchFamily="34" charset="0"/>
              <a:buChar char="►"/>
              <a:tabLst/>
              <a:defRPr lang="fi-FI" sz="2000" kern="1200" dirty="0" smtClean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432000" marR="0" indent="0" algn="l" defTabSz="914400" rtl="0" eaLnBrk="1" fontAlgn="auto" latinLnBrk="0" hangingPunct="1">
              <a:lnSpc>
                <a:spcPts val="16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60000"/>
              <a:buFont typeface="Century Gothic" panose="020B0502020202020204" pitchFamily="34" charset="0"/>
              <a:buNone/>
              <a:tabLst/>
              <a:defRPr sz="1600">
                <a:solidFill>
                  <a:schemeClr val="accent6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Leipäteksti</a:t>
            </a:r>
          </a:p>
          <a:p>
            <a:pPr lvl="2"/>
            <a:endParaRPr lang="fi-FI" dirty="0"/>
          </a:p>
        </p:txBody>
      </p:sp>
      <p:sp>
        <p:nvSpPr>
          <p:cNvPr id="7" name="Kuvan paikkamerkki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841271" y="0"/>
            <a:ext cx="4309929" cy="4577610"/>
          </a:xfrm>
          <a:prstGeom prst="rect">
            <a:avLst/>
          </a:prstGeom>
        </p:spPr>
        <p:txBody>
          <a:bodyPr lIns="180000" tIns="180000" rIns="180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diaan kuva napsauttamalla kuvaketta. </a:t>
            </a:r>
            <a:br>
              <a:rPr lang="fi-FI" dirty="0"/>
            </a:br>
            <a:r>
              <a:rPr lang="fi-FI" dirty="0"/>
              <a:t>Kuvia löytyy esimerkiksi </a:t>
            </a:r>
            <a:r>
              <a:rPr lang="fi-FI" dirty="0" err="1"/>
              <a:t>Mn</a:t>
            </a:r>
            <a:r>
              <a:rPr lang="fi-FI" dirty="0"/>
              <a:t> kansiosta: </a:t>
            </a:r>
            <a:br>
              <a:rPr lang="fi-FI" dirty="0"/>
            </a:br>
            <a:r>
              <a:rPr lang="fi-FI" dirty="0"/>
              <a:t>M:\gkkcanemu\Viestintä\Valokuvat\hns-fi_ilmaisia_RoyaltyFree-valokuvia_kuvapankeista  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</a:t>
            </a:r>
            <a:br>
              <a:rPr lang="fi-FI" dirty="0"/>
            </a:br>
            <a:r>
              <a:rPr lang="fi-FI" dirty="0"/>
              <a:t>&gt; voit siirtää kuvaa tai skaalata sitä suuremmaksi valintalaatikon sisällä. </a:t>
            </a: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 Kun rajaus/skaalaus on sopiva, klikkaa kuvan ulkopuolelle.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kuva, tuo kuva eteen, poista kuva </a:t>
            </a:r>
            <a:r>
              <a:rPr lang="fi-FI" dirty="0" err="1"/>
              <a:t>Delete-näppäimellä</a:t>
            </a:r>
            <a:r>
              <a:rPr lang="fi-FI" dirty="0"/>
              <a:t> ja klikkaa kuvaketta lisätäksesi uuden kuvan.</a:t>
            </a:r>
          </a:p>
        </p:txBody>
      </p:sp>
    </p:spTree>
    <p:extLst>
      <p:ext uri="{BB962C8B-B14F-4D97-AF65-F5344CB8AC3E}">
        <p14:creationId xmlns:p14="http://schemas.microsoft.com/office/powerpoint/2010/main" val="318089406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C-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 userDrawn="1"/>
        </p:nvSpPr>
        <p:spPr>
          <a:xfrm>
            <a:off x="0" y="0"/>
            <a:ext cx="9144000" cy="45776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9" y="3278120"/>
            <a:ext cx="9055626" cy="1865380"/>
          </a:xfrm>
          <a:prstGeom prst="rect">
            <a:avLst/>
          </a:prstGeom>
        </p:spPr>
      </p:pic>
      <p:sp>
        <p:nvSpPr>
          <p:cNvPr id="5" name="Otsikko 1"/>
          <p:cNvSpPr>
            <a:spLocks noGrp="1"/>
          </p:cNvSpPr>
          <p:nvPr>
            <p:ph type="ctrTitle" hasCustomPrompt="1"/>
          </p:nvPr>
        </p:nvSpPr>
        <p:spPr>
          <a:xfrm>
            <a:off x="0" y="434974"/>
            <a:ext cx="9142645" cy="3497507"/>
          </a:xfrm>
        </p:spPr>
        <p:txBody>
          <a:bodyPr anchor="ctr" anchorCtr="0">
            <a:noAutofit/>
          </a:bodyPr>
          <a:lstStyle>
            <a:lvl1pPr algn="ctr">
              <a:lnSpc>
                <a:spcPts val="2800"/>
              </a:lnSpc>
              <a:spcBef>
                <a:spcPts val="0"/>
              </a:spcBef>
              <a:defRPr lang="fi-FI" sz="2400" b="1" kern="1200" baseline="0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Esitystä elävöittävät ja</a:t>
            </a:r>
            <a:br>
              <a:rPr lang="fi-FI" dirty="0"/>
            </a:br>
            <a:r>
              <a:rPr lang="fi-FI" dirty="0"/>
              <a:t>keventävät </a:t>
            </a:r>
            <a:r>
              <a:rPr lang="fi-FI" dirty="0" err="1"/>
              <a:t>välidiat</a:t>
            </a:r>
            <a:r>
              <a:rPr lang="fi-FI" dirty="0"/>
              <a:t>.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Välidiassa</a:t>
            </a:r>
            <a:r>
              <a:rPr lang="fi-FI" dirty="0"/>
              <a:t> on lyhyt, harkittu </a:t>
            </a:r>
            <a:br>
              <a:rPr lang="fi-FI" dirty="0"/>
            </a:br>
            <a:r>
              <a:rPr lang="fi-FI" dirty="0"/>
              <a:t>tekstinosto, esimerkiksi lainaus.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76007" y="4377978"/>
            <a:ext cx="342900" cy="250029"/>
          </a:xfrm>
        </p:spPr>
        <p:txBody>
          <a:bodyPr anchor="t" anchorCtr="0"/>
          <a:lstStyle>
            <a:lvl1pPr algn="r">
              <a:defRPr/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7075717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C-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" y="0"/>
            <a:ext cx="9151200" cy="4577610"/>
          </a:xfrm>
          <a:prstGeom prst="rect">
            <a:avLst/>
          </a:prstGeom>
        </p:spPr>
        <p:txBody>
          <a:bodyPr lIns="180000" tIns="180000" rIns="180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dian taustalle iso kuva napsauttamalla kuvaketta. Kuvia löytyy esimerkiksi </a:t>
            </a:r>
            <a:r>
              <a:rPr lang="fi-FI" dirty="0" err="1"/>
              <a:t>Mn</a:t>
            </a:r>
            <a:r>
              <a:rPr lang="fi-FI" dirty="0"/>
              <a:t> kansiosta: </a:t>
            </a:r>
            <a:br>
              <a:rPr lang="fi-FI" dirty="0"/>
            </a:br>
            <a:r>
              <a:rPr lang="fi-FI" dirty="0"/>
              <a:t>M:\gkkcanemu\Viestintä\Valokuvat\hns-fi_ilmaisia_RoyaltyFree-valokuvia_kuvapankeista  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</a:t>
            </a:r>
            <a:br>
              <a:rPr lang="fi-FI" dirty="0"/>
            </a:br>
            <a:r>
              <a:rPr lang="fi-FI" dirty="0"/>
              <a:t>&gt; voit siirtää kuvaa tai skaalata sitä suuremmaksi valintalaatikon sisällä. </a:t>
            </a: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 Kun rajaus/skaalaus on sopiva, klikkaa kuvan ulkopuolelle. </a:t>
            </a:r>
            <a:br>
              <a:rPr lang="fi-FI" dirty="0"/>
            </a:br>
            <a:r>
              <a:rPr lang="fi-FI" dirty="0"/>
              <a:t>Tekstilaatikon saat tarvittaessa näkyville, kun aktivoit kuvan ja valitset ’vie taakse’ (Muotoile &gt; Siirrä taaksepäin &gt; Vie taakse / </a:t>
            </a:r>
            <a:br>
              <a:rPr lang="fi-FI" dirty="0"/>
            </a:br>
            <a:r>
              <a:rPr lang="fi-FI" dirty="0"/>
              <a:t>hiiren oikea painike &gt; Vie taakse).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kuva, tuo kuva eteen, poista kuva </a:t>
            </a:r>
            <a:r>
              <a:rPr lang="fi-FI" dirty="0" err="1"/>
              <a:t>Delete-näppäimellä</a:t>
            </a:r>
            <a:r>
              <a:rPr lang="fi-FI" dirty="0"/>
              <a:t> ja klikkaa kuvaketta lisätäksesi uuden kuvan.</a:t>
            </a:r>
            <a:br>
              <a:rPr lang="fi-FI" dirty="0"/>
            </a:br>
            <a:r>
              <a:rPr lang="fi-FI" dirty="0"/>
              <a:t>Muista viedä kuva taakse, että tekstit näkyvät.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9" y="3278120"/>
            <a:ext cx="9055626" cy="1865380"/>
          </a:xfrm>
          <a:prstGeom prst="rect">
            <a:avLst/>
          </a:prstGeom>
        </p:spPr>
      </p:pic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76007" y="4377978"/>
            <a:ext cx="342900" cy="250029"/>
          </a:xfrm>
        </p:spPr>
        <p:txBody>
          <a:bodyPr anchor="t" anchorCtr="0"/>
          <a:lstStyle>
            <a:lvl1pPr algn="r">
              <a:defRPr/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Otsikko 1"/>
          <p:cNvSpPr>
            <a:spLocks noGrp="1"/>
          </p:cNvSpPr>
          <p:nvPr>
            <p:ph type="ctrTitle" hasCustomPrompt="1"/>
          </p:nvPr>
        </p:nvSpPr>
        <p:spPr>
          <a:xfrm>
            <a:off x="1609725" y="2541246"/>
            <a:ext cx="6459538" cy="1829141"/>
          </a:xfrm>
        </p:spPr>
        <p:txBody>
          <a:bodyPr anchor="ctr" anchorCtr="0">
            <a:noAutofit/>
          </a:bodyPr>
          <a:lstStyle>
            <a:lvl1pPr algn="l">
              <a:lnSpc>
                <a:spcPts val="2800"/>
              </a:lnSpc>
              <a:spcBef>
                <a:spcPts val="0"/>
              </a:spcBef>
              <a:defRPr lang="fi-FI" sz="2400" b="1" kern="1200" baseline="0" dirty="0" smtClean="0">
                <a:solidFill>
                  <a:schemeClr val="accent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err="1"/>
              <a:t>Kuvadiassa</a:t>
            </a:r>
            <a:r>
              <a:rPr lang="fi-FI" dirty="0"/>
              <a:t> voi olla </a:t>
            </a:r>
            <a:br>
              <a:rPr lang="fi-FI" dirty="0"/>
            </a:br>
            <a:r>
              <a:rPr lang="fi-FI" dirty="0"/>
              <a:t>lyhyt tekstinosto tai </a:t>
            </a:r>
            <a:br>
              <a:rPr lang="fi-FI" dirty="0"/>
            </a:br>
            <a:r>
              <a:rPr lang="fi-FI" dirty="0"/>
              <a:t>esimerkiksi lainaus</a:t>
            </a:r>
          </a:p>
        </p:txBody>
      </p:sp>
    </p:spTree>
    <p:extLst>
      <p:ext uri="{BB962C8B-B14F-4D97-AF65-F5344CB8AC3E}">
        <p14:creationId xmlns:p14="http://schemas.microsoft.com/office/powerpoint/2010/main" val="39988140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C-sisus:logot+otsikko+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4" y="4682797"/>
            <a:ext cx="8964186" cy="377953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09725" y="442745"/>
            <a:ext cx="6459538" cy="868529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5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76007" y="4377978"/>
            <a:ext cx="342900" cy="250029"/>
          </a:xfrm>
        </p:spPr>
        <p:txBody>
          <a:bodyPr anchor="t" anchorCtr="0"/>
          <a:lstStyle>
            <a:lvl1pPr algn="r">
              <a:defRPr/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784049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-sisus:otsikko+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09725" y="442745"/>
            <a:ext cx="6459538" cy="868529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5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76007" y="4377978"/>
            <a:ext cx="342900" cy="250029"/>
          </a:xfrm>
        </p:spPr>
        <p:txBody>
          <a:bodyPr anchor="t" anchorCtr="0"/>
          <a:lstStyle>
            <a:lvl1pPr algn="r">
              <a:defRPr/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426874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nn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320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60" y="4547038"/>
            <a:ext cx="8524715" cy="192081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9812" y="1337650"/>
            <a:ext cx="1119784" cy="192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68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tsa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3205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60" y="4547038"/>
            <a:ext cx="8524715" cy="192081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60" y="2808528"/>
            <a:ext cx="2162363" cy="113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63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urajok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320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60" y="4547038"/>
            <a:ext cx="8524715" cy="192081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9240740" y="2108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 descr="TURKUABO_WHITE_IS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6377" y="886177"/>
            <a:ext cx="1633825" cy="280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45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_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KUABO_WHITE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565000"/>
          </a:xfrm>
          <a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463403" y="3249004"/>
            <a:ext cx="6031310" cy="91931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19910" y="3249003"/>
            <a:ext cx="1773017" cy="9193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830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 C-sisus:otsikko+ingressi+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4" y="3278120"/>
            <a:ext cx="9055626" cy="186538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09725" y="442745"/>
            <a:ext cx="6459538" cy="868529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609725" y="1832112"/>
            <a:ext cx="6459538" cy="2538276"/>
          </a:xfrm>
        </p:spPr>
        <p:txBody>
          <a:bodyPr>
            <a:noAutofit/>
          </a:bodyPr>
          <a:lstStyle>
            <a:lvl1pPr marL="216000" marR="0" indent="-21600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Century Gothic" panose="020B0502020202020204" pitchFamily="34" charset="0"/>
              <a:buChar char="►"/>
              <a:tabLst/>
              <a:defRPr sz="2000"/>
            </a:lvl1pPr>
            <a:lvl2pPr marL="432000" marR="0" indent="-21600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60000"/>
              <a:buFont typeface="Century Gothic" panose="020B0502020202020204" pitchFamily="34" charset="0"/>
              <a:buChar char="►"/>
              <a:tabLst/>
              <a:defRPr lang="fi-FI" sz="2000" kern="1200" dirty="0" smtClean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48000" marR="0" indent="-216000" algn="l" defTabSz="914400" rtl="0" eaLnBrk="1" fontAlgn="auto" latinLnBrk="0" hangingPunct="1">
              <a:lnSpc>
                <a:spcPts val="16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60000"/>
              <a:buFont typeface="Century Gothic" panose="020B0502020202020204" pitchFamily="34" charset="0"/>
              <a:buChar char="►"/>
              <a:tabLst/>
              <a:defRPr sz="1600">
                <a:solidFill>
                  <a:schemeClr val="accent6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marL="648000" marR="0" lvl="2" indent="-216000" algn="l" defTabSz="914400" rtl="0" eaLnBrk="1" fontAlgn="auto" latinLnBrk="0" hangingPunct="1">
              <a:lnSpc>
                <a:spcPts val="16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60000"/>
              <a:buFont typeface="Century Gothic" panose="020B0502020202020204" pitchFamily="34" charset="0"/>
              <a:buChar char="►"/>
              <a:tabLst/>
              <a:defRPr/>
            </a:pPr>
            <a:r>
              <a:rPr lang="fi-FI" dirty="0"/>
              <a:t>kolmas taso</a:t>
            </a:r>
          </a:p>
          <a:p>
            <a:pPr lvl="2"/>
            <a:endParaRPr lang="fi-FI" dirty="0"/>
          </a:p>
        </p:txBody>
      </p:sp>
      <p:sp>
        <p:nvSpPr>
          <p:cNvPr id="14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1609725" y="1311273"/>
            <a:ext cx="6459538" cy="39608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dirty="0"/>
              <a:t>Alaotsikko tai ingressi</a:t>
            </a:r>
          </a:p>
        </p:txBody>
      </p:sp>
      <p:sp>
        <p:nvSpPr>
          <p:cNvPr id="15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76007" y="4377978"/>
            <a:ext cx="342900" cy="250029"/>
          </a:xfrm>
        </p:spPr>
        <p:txBody>
          <a:bodyPr anchor="t" anchorCtr="0"/>
          <a:lstStyle>
            <a:lvl1pPr algn="r">
              <a:defRPr/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869046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sin_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KUABO_WHITE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565000"/>
          </a:xfrm>
          <a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3306448"/>
            <a:ext cx="7632950" cy="1456052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7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84911" y="2820461"/>
            <a:ext cx="7632950" cy="4859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403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ion_alku_valk_vaaka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565000"/>
          </a:xfr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3306448"/>
            <a:ext cx="7632950" cy="1456052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7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84911" y="2820461"/>
            <a:ext cx="7632950" cy="4859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6" name="Picture 5" descr="TURKUABO_VAAKA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907" y="4421231"/>
            <a:ext cx="1023518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81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orans_pystykuv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4" y="0"/>
            <a:ext cx="4573587" cy="5143500"/>
          </a:xfr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12,7 x 19,05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809656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376358"/>
            <a:ext cx="3511708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37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4" y="0"/>
            <a:ext cx="4573587" cy="5143500"/>
          </a:xfr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12,7 x 19,05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809656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376358"/>
            <a:ext cx="3511708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7" name="Picture 6" descr="TURKUABO_VAAKA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907" y="4421231"/>
            <a:ext cx="1023518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044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ion_alku_valk_kaksi_kuva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2" y="312964"/>
            <a:ext cx="4140000" cy="2160000"/>
          </a:xfr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809656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376358"/>
            <a:ext cx="3511708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570412" y="2648436"/>
            <a:ext cx="4140000" cy="2160000"/>
          </a:xfrm>
          <a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pic>
        <p:nvPicPr>
          <p:cNvPr id="7" name="Picture 6" descr="TURKUABO_VAAKA-01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907" y="4421231"/>
            <a:ext cx="1023518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378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+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4266000"/>
          </a:xfr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25,4 x 15,8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105662" y="4468631"/>
            <a:ext cx="6626252" cy="674869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ct val="100000"/>
              </a:lnSpc>
              <a:spcAft>
                <a:spcPts val="0"/>
              </a:spcAft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/>
              <a:t>Tähän lyhyt kuvateksti</a:t>
            </a:r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098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5143500"/>
          </a:xfr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25,4 x 15,8 cm</a:t>
            </a:r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342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ITY_OF_TURKU_WHITE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662" y="874829"/>
            <a:ext cx="1473860" cy="538356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4912" y="3893083"/>
            <a:ext cx="5902175" cy="69742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84912" y="1801908"/>
            <a:ext cx="7733725" cy="138538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1128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1-palst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9" y="1376364"/>
            <a:ext cx="6734175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29494" indent="-256493">
              <a:spcAft>
                <a:spcPts val="45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404803" indent="-134538">
              <a:spcAft>
                <a:spcPts val="450"/>
              </a:spcAft>
              <a:defRPr b="0" i="0" cap="none"/>
            </a:lvl2pPr>
            <a:lvl3pPr marL="593985">
              <a:spcAft>
                <a:spcPts val="450"/>
              </a:spcAft>
              <a:defRPr b="0" i="0" cap="none"/>
            </a:lvl3pPr>
            <a:lvl4pPr marL="755981">
              <a:spcAft>
                <a:spcPts val="450"/>
              </a:spcAft>
              <a:defRPr b="0" i="0" cap="none"/>
            </a:lvl4pPr>
            <a:lvl5pPr marL="917977">
              <a:spcAft>
                <a:spcPts val="450"/>
              </a:spcAft>
              <a:defRPr b="0" i="0" cap="none"/>
            </a:lvl5pPr>
          </a:lstStyle>
          <a:p>
            <a:pPr lvl="0"/>
            <a:r>
              <a:rPr lang="fi-FI" dirty="0"/>
              <a:t>Click to </a:t>
            </a:r>
            <a:br>
              <a:rPr lang="fi-FI" dirty="0"/>
            </a:br>
            <a:r>
              <a:rPr lang="fi-FI" dirty="0"/>
              <a:t>edit master text styles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/>
              <a:t>Sisällysluettelo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6952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2-palstaa">
    <p:bg>
      <p:bgPr>
        <a:solidFill>
          <a:srgbClr val="7DC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/>
              <a:t>Sisällysluettelo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90" y="1376364"/>
            <a:ext cx="3306721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29494" indent="-256493">
              <a:spcAft>
                <a:spcPts val="450"/>
              </a:spcAft>
              <a:buFont typeface="+mj-lt"/>
              <a:buAutoNum type="arabicPeriod"/>
              <a:defRPr b="1" cap="none" baseline="0">
                <a:solidFill>
                  <a:srgbClr val="FFFFFF"/>
                </a:solidFill>
              </a:defRPr>
            </a:lvl1pPr>
            <a:lvl2pPr marL="404803" indent="-134538">
              <a:spcAft>
                <a:spcPts val="450"/>
              </a:spcAft>
              <a:defRPr b="0" i="0" cap="none"/>
            </a:lvl2pPr>
            <a:lvl3pPr marL="593985">
              <a:spcAft>
                <a:spcPts val="450"/>
              </a:spcAft>
              <a:defRPr b="0" i="0" cap="none"/>
            </a:lvl3pPr>
            <a:lvl4pPr marL="755981">
              <a:spcAft>
                <a:spcPts val="450"/>
              </a:spcAft>
              <a:defRPr b="0" i="0" cap="none"/>
            </a:lvl4pPr>
            <a:lvl5pPr marL="917977">
              <a:spcAft>
                <a:spcPts val="450"/>
              </a:spcAft>
              <a:defRPr b="0" i="0" cap="none"/>
            </a:lvl5pPr>
          </a:lstStyle>
          <a:p>
            <a:pPr lvl="0"/>
            <a:r>
              <a:rPr lang="fi-FI" dirty="0"/>
              <a:t>Click to edit master text styles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10472" y="1376364"/>
            <a:ext cx="3187392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29494" indent="-257168">
              <a:spcAft>
                <a:spcPts val="45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404803" indent="-134538">
              <a:spcAft>
                <a:spcPts val="450"/>
              </a:spcAft>
              <a:defRPr b="0" i="0" cap="none"/>
            </a:lvl2pPr>
            <a:lvl3pPr marL="593985">
              <a:spcAft>
                <a:spcPts val="450"/>
              </a:spcAft>
              <a:defRPr b="0" i="0" cap="none"/>
            </a:lvl3pPr>
            <a:lvl4pPr marL="755981">
              <a:spcAft>
                <a:spcPts val="450"/>
              </a:spcAft>
              <a:defRPr b="0" i="0" cap="none"/>
            </a:lvl4pPr>
            <a:lvl5pPr marL="917977">
              <a:spcAft>
                <a:spcPts val="450"/>
              </a:spcAft>
              <a:defRPr b="0" i="0" cap="none"/>
            </a:lvl5pPr>
          </a:lstStyle>
          <a:p>
            <a:pPr lvl="0"/>
            <a:r>
              <a:rPr lang="fi-FI" dirty="0"/>
              <a:t>Click to edit master text styles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4572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 C-sisus:otsikko+leipis+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4" y="3278120"/>
            <a:ext cx="9055626" cy="186538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09725" y="442745"/>
            <a:ext cx="6459538" cy="868529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609725" y="1311275"/>
            <a:ext cx="6459538" cy="3059113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 lang="fi-FI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32000" marR="0" indent="-21600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60000"/>
              <a:buFont typeface="Century Gothic" panose="020B0502020202020204" pitchFamily="34" charset="0"/>
              <a:buChar char="►"/>
              <a:tabLst/>
              <a:defRPr lang="fi-FI" sz="2000" kern="1200" dirty="0" smtClean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48000" marR="0" indent="-216000" algn="l" defTabSz="914400" rtl="0" eaLnBrk="1" fontAlgn="auto" latinLnBrk="0" hangingPunct="1">
              <a:lnSpc>
                <a:spcPts val="16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60000"/>
              <a:buFont typeface="Century Gothic" panose="020B0502020202020204" pitchFamily="34" charset="0"/>
              <a:buChar char="►"/>
              <a:tabLst/>
              <a:defRPr sz="1600">
                <a:solidFill>
                  <a:schemeClr val="accent6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Leipäteksti</a:t>
            </a:r>
          </a:p>
          <a:p>
            <a:pPr marL="216000" marR="0" lvl="0" indent="-21600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Century Gothic" panose="020B0502020202020204" pitchFamily="34" charset="0"/>
              <a:buChar char="►"/>
              <a:tabLst/>
            </a:pPr>
            <a:r>
              <a:rPr lang="fi-FI" dirty="0"/>
              <a:t>Luettelo ensimmäinen taso</a:t>
            </a:r>
          </a:p>
          <a:p>
            <a:pPr marL="216000" marR="0" lvl="0" indent="-21600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Century Gothic" panose="020B0502020202020204" pitchFamily="34" charset="0"/>
              <a:buChar char="►"/>
              <a:tabLst/>
            </a:pPr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marL="648000" marR="0" lvl="2" indent="-216000" algn="l" defTabSz="914400" rtl="0" eaLnBrk="1" fontAlgn="auto" latinLnBrk="0" hangingPunct="1">
              <a:lnSpc>
                <a:spcPts val="16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60000"/>
              <a:buFont typeface="Century Gothic" panose="020B0502020202020204" pitchFamily="34" charset="0"/>
              <a:buChar char="►"/>
              <a:tabLst/>
              <a:defRPr/>
            </a:pPr>
            <a:r>
              <a:rPr lang="fi-FI" dirty="0"/>
              <a:t>kolmas taso</a:t>
            </a:r>
          </a:p>
          <a:p>
            <a:pPr lvl="2"/>
            <a:endParaRPr lang="fi-FI" dirty="0"/>
          </a:p>
          <a:p>
            <a:pPr lvl="2"/>
            <a:endParaRPr lang="fi-FI" dirty="0"/>
          </a:p>
        </p:txBody>
      </p:sp>
      <p:sp>
        <p:nvSpPr>
          <p:cNvPr id="15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76007" y="4377978"/>
            <a:ext cx="342900" cy="250029"/>
          </a:xfrm>
        </p:spPr>
        <p:txBody>
          <a:bodyPr anchor="t" anchorCtr="0"/>
          <a:lstStyle>
            <a:lvl1pPr algn="r">
              <a:defRPr/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6957104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3403" y="2121013"/>
            <a:ext cx="6031310" cy="165503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2775">
                <a:solidFill>
                  <a:srgbClr val="000000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9911" y="2121013"/>
            <a:ext cx="1773017" cy="108716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ts val="6375"/>
              </a:lnSpc>
              <a:spcAft>
                <a:spcPts val="0"/>
              </a:spcAft>
              <a:buNone/>
              <a:defRPr sz="6375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840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9" y="1376364"/>
            <a:ext cx="7104061" cy="3043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2" y="379810"/>
            <a:ext cx="7782839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1855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423" y="1801906"/>
            <a:ext cx="8091213" cy="2408660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604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27423" y="2256230"/>
            <a:ext cx="8091213" cy="1385387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Kiitos!</a:t>
            </a:r>
            <a:endParaRPr lang="en-US" dirty="0"/>
          </a:p>
        </p:txBody>
      </p:sp>
      <p:pic>
        <p:nvPicPr>
          <p:cNvPr id="4" name="Picture 3" descr="LILJA_VALKOINEN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421" y="1291248"/>
            <a:ext cx="720679" cy="75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08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urajok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320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61" y="4547039"/>
            <a:ext cx="8524715" cy="192081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9240741" y="21085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 descr="TURKU_PYSTY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6378" y="879515"/>
            <a:ext cx="1633825" cy="28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289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sion_alku_orans_pystykuv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5" y="0"/>
            <a:ext cx="4573587" cy="5143500"/>
          </a:xfr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12,7 x 19,05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809657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79996">
              <a:lnSpc>
                <a:spcPts val="2200"/>
              </a:lnSpc>
              <a:buFont typeface="Arial"/>
              <a:buChar char="•"/>
              <a:defRPr sz="1700" baseline="0"/>
            </a:lvl2pPr>
            <a:lvl3pPr marL="359991" indent="-179996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376359"/>
            <a:ext cx="3511708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6" name="Picture 5" descr="CITY_OF_TURKU_WHITE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906" y="4427977"/>
            <a:ext cx="1085092" cy="5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994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2F034E2-847A-44EB-BBB5-3DA15EFA0FEF}" type="datetimeFigureOut">
              <a:rPr lang="fi-FI" smtClean="0">
                <a:solidFill>
                  <a:prstClr val="black"/>
                </a:solidFill>
              </a:rPr>
              <a:pPr/>
              <a:t>19.4.2022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3D1811F-3CC5-42E7-A1A7-AD4ECAF38BDA}" type="slidenum">
              <a:rPr lang="fi-FI" smtClean="0">
                <a:solidFill>
                  <a:prstClr val="black"/>
                </a:solidFill>
              </a:rPr>
              <a:pPr/>
              <a:t>‹#›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0255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 C-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0" y="1311276"/>
            <a:ext cx="9144000" cy="33229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957"/>
            <a:ext cx="9144000" cy="4712946"/>
          </a:xfrm>
          <a:prstGeom prst="rect">
            <a:avLst/>
          </a:prstGeom>
        </p:spPr>
      </p:pic>
      <p:sp>
        <p:nvSpPr>
          <p:cNvPr id="5" name="Otsikko 1"/>
          <p:cNvSpPr>
            <a:spLocks noGrp="1"/>
          </p:cNvSpPr>
          <p:nvPr>
            <p:ph type="ctrTitle" hasCustomPrompt="1"/>
          </p:nvPr>
        </p:nvSpPr>
        <p:spPr>
          <a:xfrm>
            <a:off x="1" y="1876425"/>
            <a:ext cx="9142645" cy="1065184"/>
          </a:xfrm>
        </p:spPr>
        <p:txBody>
          <a:bodyPr anchor="ctr" anchorCtr="0">
            <a:noAutofit/>
          </a:bodyPr>
          <a:lstStyle>
            <a:lvl1pPr algn="ctr">
              <a:lnSpc>
                <a:spcPts val="2800"/>
              </a:lnSpc>
              <a:defRPr lang="fi-FI" sz="2400" b="1" kern="1200" baseline="0" dirty="0" smtClean="0">
                <a:solidFill>
                  <a:schemeClr val="accent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KANSI: Esityksen nimi yhdellä tai </a:t>
            </a:r>
            <a:br>
              <a:rPr lang="fi-FI" dirty="0"/>
            </a:br>
            <a:r>
              <a:rPr lang="fi-FI" dirty="0"/>
              <a:t>useammalla rivillä, valkoisella tai</a:t>
            </a:r>
            <a:br>
              <a:rPr lang="fi-FI" dirty="0"/>
            </a:br>
            <a:r>
              <a:rPr lang="fi-FI" dirty="0"/>
              <a:t>tummanharmaalla tekstillä</a:t>
            </a:r>
          </a:p>
        </p:txBody>
      </p:sp>
      <p:sp>
        <p:nvSpPr>
          <p:cNvPr id="4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0" y="3676496"/>
            <a:ext cx="9144000" cy="239157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1600" b="0" baseline="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pitäjä, Organisaatio, päivämäärä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76007" y="4377979"/>
            <a:ext cx="342900" cy="250029"/>
          </a:xfrm>
        </p:spPr>
        <p:txBody>
          <a:bodyPr anchor="t" anchorCtr="0"/>
          <a:lstStyle>
            <a:lvl1pPr algn="r">
              <a:defRPr/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8035051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 C-sisus:otsikko+ingressi+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4" y="3278121"/>
            <a:ext cx="9055626" cy="186538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09725" y="442746"/>
            <a:ext cx="6459538" cy="868529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609725" y="1832112"/>
            <a:ext cx="6459538" cy="2538276"/>
          </a:xfrm>
        </p:spPr>
        <p:txBody>
          <a:bodyPr>
            <a:noAutofit/>
          </a:bodyPr>
          <a:lstStyle>
            <a:lvl1pPr marL="215995" marR="0" indent="-215995" algn="l" defTabSz="914378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Century Gothic" panose="020B0502020202020204" pitchFamily="34" charset="0"/>
              <a:buChar char="►"/>
              <a:tabLst/>
              <a:defRPr sz="2000"/>
            </a:lvl1pPr>
            <a:lvl2pPr marL="431990" marR="0" indent="-215995" algn="l" defTabSz="914378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60000"/>
              <a:buFont typeface="Century Gothic" panose="020B0502020202020204" pitchFamily="34" charset="0"/>
              <a:buChar char="►"/>
              <a:tabLst/>
              <a:defRPr lang="fi-FI" sz="2000" kern="1200" dirty="0" smtClean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47984" marR="0" indent="-215995" algn="l" defTabSz="914378" rtl="0" eaLnBrk="1" fontAlgn="auto" latinLnBrk="0" hangingPunct="1">
              <a:lnSpc>
                <a:spcPts val="16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60000"/>
              <a:buFont typeface="Century Gothic" panose="020B0502020202020204" pitchFamily="34" charset="0"/>
              <a:buChar char="►"/>
              <a:tabLst/>
              <a:defRPr sz="1600">
                <a:solidFill>
                  <a:schemeClr val="accent6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marL="647984" marR="0" lvl="2" indent="-215995" algn="l" defTabSz="914378" rtl="0" eaLnBrk="1" fontAlgn="auto" latinLnBrk="0" hangingPunct="1">
              <a:lnSpc>
                <a:spcPts val="16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60000"/>
              <a:buFont typeface="Century Gothic" panose="020B0502020202020204" pitchFamily="34" charset="0"/>
              <a:buChar char="►"/>
              <a:tabLst/>
              <a:defRPr/>
            </a:pPr>
            <a:r>
              <a:rPr lang="fi-FI" dirty="0"/>
              <a:t>kolmas taso</a:t>
            </a:r>
          </a:p>
          <a:p>
            <a:pPr lvl="2"/>
            <a:endParaRPr lang="fi-FI" dirty="0"/>
          </a:p>
        </p:txBody>
      </p:sp>
      <p:sp>
        <p:nvSpPr>
          <p:cNvPr id="14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1609725" y="1311274"/>
            <a:ext cx="6459538" cy="39608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dirty="0"/>
              <a:t>Alaotsikko tai ingressi</a:t>
            </a:r>
          </a:p>
        </p:txBody>
      </p:sp>
      <p:sp>
        <p:nvSpPr>
          <p:cNvPr id="15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76007" y="4377979"/>
            <a:ext cx="342900" cy="250029"/>
          </a:xfrm>
        </p:spPr>
        <p:txBody>
          <a:bodyPr anchor="t" anchorCtr="0"/>
          <a:lstStyle>
            <a:lvl1pPr algn="r">
              <a:defRPr/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62876106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 C-sisus:otsikko+leipis+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4" y="3278121"/>
            <a:ext cx="9055626" cy="186538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09725" y="442746"/>
            <a:ext cx="6459538" cy="868529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609725" y="1311276"/>
            <a:ext cx="6459538" cy="3059113"/>
          </a:xfrm>
        </p:spPr>
        <p:txBody>
          <a:bodyPr>
            <a:noAutofit/>
          </a:bodyPr>
          <a:lstStyle>
            <a:lvl1pPr marL="342892" marR="0" indent="-342892" algn="l" defTabSz="914378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 lang="fi-FI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31990" marR="0" indent="-215995" algn="l" defTabSz="914378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60000"/>
              <a:buFont typeface="Century Gothic" panose="020B0502020202020204" pitchFamily="34" charset="0"/>
              <a:buChar char="►"/>
              <a:tabLst/>
              <a:defRPr lang="fi-FI" sz="2000" kern="1200" dirty="0" smtClean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47984" marR="0" indent="-215995" algn="l" defTabSz="914378" rtl="0" eaLnBrk="1" fontAlgn="auto" latinLnBrk="0" hangingPunct="1">
              <a:lnSpc>
                <a:spcPts val="16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60000"/>
              <a:buFont typeface="Century Gothic" panose="020B0502020202020204" pitchFamily="34" charset="0"/>
              <a:buChar char="►"/>
              <a:tabLst/>
              <a:defRPr sz="1600">
                <a:solidFill>
                  <a:schemeClr val="accent6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Leipäteksti</a:t>
            </a:r>
          </a:p>
          <a:p>
            <a:pPr marL="215995" marR="0" lvl="0" indent="-215995" algn="l" defTabSz="914378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Century Gothic" panose="020B0502020202020204" pitchFamily="34" charset="0"/>
              <a:buChar char="►"/>
              <a:tabLst/>
            </a:pPr>
            <a:r>
              <a:rPr lang="fi-FI" dirty="0"/>
              <a:t>Luettelo ensimmäinen taso</a:t>
            </a:r>
          </a:p>
          <a:p>
            <a:pPr marL="215995" marR="0" lvl="0" indent="-215995" algn="l" defTabSz="914378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Century Gothic" panose="020B0502020202020204" pitchFamily="34" charset="0"/>
              <a:buChar char="►"/>
              <a:tabLst/>
            </a:pPr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marL="647984" marR="0" lvl="2" indent="-215995" algn="l" defTabSz="914378" rtl="0" eaLnBrk="1" fontAlgn="auto" latinLnBrk="0" hangingPunct="1">
              <a:lnSpc>
                <a:spcPts val="16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60000"/>
              <a:buFont typeface="Century Gothic" panose="020B0502020202020204" pitchFamily="34" charset="0"/>
              <a:buChar char="►"/>
              <a:tabLst/>
              <a:defRPr/>
            </a:pPr>
            <a:r>
              <a:rPr lang="fi-FI" dirty="0"/>
              <a:t>kolmas taso</a:t>
            </a:r>
          </a:p>
          <a:p>
            <a:pPr lvl="2"/>
            <a:endParaRPr lang="fi-FI" dirty="0"/>
          </a:p>
          <a:p>
            <a:pPr lvl="2"/>
            <a:endParaRPr lang="fi-FI" dirty="0"/>
          </a:p>
        </p:txBody>
      </p:sp>
      <p:sp>
        <p:nvSpPr>
          <p:cNvPr id="15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76007" y="4377979"/>
            <a:ext cx="342900" cy="250029"/>
          </a:xfrm>
        </p:spPr>
        <p:txBody>
          <a:bodyPr anchor="t" anchorCtr="0"/>
          <a:lstStyle>
            <a:lvl1pPr algn="r">
              <a:defRPr/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995200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 C-sisus:otsikko+leipis+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4" y="3278120"/>
            <a:ext cx="9055626" cy="186538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09725" y="442745"/>
            <a:ext cx="6459538" cy="868529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609725" y="1311275"/>
            <a:ext cx="3113740" cy="3059113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 lang="fi-FI" sz="2000" kern="12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32000" marR="0" indent="-21600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60000"/>
              <a:buFont typeface="Century Gothic" panose="020B0502020202020204" pitchFamily="34" charset="0"/>
              <a:buChar char="►"/>
              <a:tabLst/>
              <a:defRPr lang="fi-FI" sz="2000" kern="1200" dirty="0" smtClean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432000" marR="0" indent="0" algn="l" defTabSz="914400" rtl="0" eaLnBrk="1" fontAlgn="auto" latinLnBrk="0" hangingPunct="1">
              <a:lnSpc>
                <a:spcPts val="16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60000"/>
              <a:buFont typeface="Century Gothic" panose="020B0502020202020204" pitchFamily="34" charset="0"/>
              <a:buNone/>
              <a:tabLst/>
              <a:defRPr sz="1600">
                <a:solidFill>
                  <a:schemeClr val="accent6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Leipäteksti + kuva</a:t>
            </a:r>
          </a:p>
          <a:p>
            <a:pPr lvl="2"/>
            <a:endParaRPr lang="fi-FI" dirty="0"/>
          </a:p>
        </p:txBody>
      </p:sp>
      <p:sp>
        <p:nvSpPr>
          <p:cNvPr id="15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76007" y="4377978"/>
            <a:ext cx="342900" cy="250029"/>
          </a:xfrm>
        </p:spPr>
        <p:txBody>
          <a:bodyPr anchor="t" anchorCtr="0"/>
          <a:lstStyle>
            <a:lvl1pPr algn="r">
              <a:defRPr/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Kuvan paikkamerkki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841271" y="0"/>
            <a:ext cx="4309929" cy="4577610"/>
          </a:xfrm>
          <a:prstGeom prst="rect">
            <a:avLst/>
          </a:prstGeom>
        </p:spPr>
        <p:txBody>
          <a:bodyPr lIns="180000" tIns="180000" rIns="180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diaan kuva napsauttamalla kuvaketta. </a:t>
            </a:r>
            <a:br>
              <a:rPr lang="fi-FI" dirty="0"/>
            </a:br>
            <a:r>
              <a:rPr lang="fi-FI" dirty="0"/>
              <a:t>Kuvia löytyy esimerkiksi </a:t>
            </a:r>
            <a:r>
              <a:rPr lang="fi-FI" dirty="0" err="1"/>
              <a:t>Mn</a:t>
            </a:r>
            <a:r>
              <a:rPr lang="fi-FI" dirty="0"/>
              <a:t> kansiosta: </a:t>
            </a:r>
            <a:br>
              <a:rPr lang="fi-FI" dirty="0"/>
            </a:br>
            <a:r>
              <a:rPr lang="fi-FI" dirty="0"/>
              <a:t>M:\gkkcanemu\Viestintä\Valokuvat\hns-fi_ilmaisia_RoyaltyFree-valokuvia_kuvapankeista  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</a:t>
            </a:r>
            <a:br>
              <a:rPr lang="fi-FI" dirty="0"/>
            </a:br>
            <a:r>
              <a:rPr lang="fi-FI" dirty="0"/>
              <a:t>&gt; voit siirtää kuvaa tai skaalata sitä suuremmaksi valintalaatikon sisällä. </a:t>
            </a: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 Kun rajaus/skaalaus on sopiva, klikkaa kuvan ulkopuolelle.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kuva, tuo kuva eteen, poista kuva </a:t>
            </a:r>
            <a:r>
              <a:rPr lang="fi-FI" dirty="0" err="1"/>
              <a:t>Delete-näppäimellä</a:t>
            </a:r>
            <a:r>
              <a:rPr lang="fi-FI" dirty="0"/>
              <a:t> ja klikkaa kuvaketta lisätäksesi uuden kuvan.</a:t>
            </a:r>
          </a:p>
        </p:txBody>
      </p:sp>
    </p:spTree>
    <p:extLst>
      <p:ext uri="{BB962C8B-B14F-4D97-AF65-F5344CB8AC3E}">
        <p14:creationId xmlns:p14="http://schemas.microsoft.com/office/powerpoint/2010/main" val="4152584127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 C-sisus:otsikko+leipis+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4" y="3278121"/>
            <a:ext cx="9055626" cy="186538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09725" y="442746"/>
            <a:ext cx="6459538" cy="868529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609725" y="1311276"/>
            <a:ext cx="3113740" cy="3059113"/>
          </a:xfrm>
        </p:spPr>
        <p:txBody>
          <a:bodyPr>
            <a:noAutofit/>
          </a:bodyPr>
          <a:lstStyle>
            <a:lvl1pPr marL="342892" marR="0" indent="-342892" algn="l" defTabSz="914378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 lang="fi-FI" sz="2000" kern="12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31990" marR="0" indent="-215995" algn="l" defTabSz="914378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60000"/>
              <a:buFont typeface="Century Gothic" panose="020B0502020202020204" pitchFamily="34" charset="0"/>
              <a:buChar char="►"/>
              <a:tabLst/>
              <a:defRPr lang="fi-FI" sz="2000" kern="1200" dirty="0" smtClean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431990" marR="0" indent="0" algn="l" defTabSz="914378" rtl="0" eaLnBrk="1" fontAlgn="auto" latinLnBrk="0" hangingPunct="1">
              <a:lnSpc>
                <a:spcPts val="16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60000"/>
              <a:buFont typeface="Century Gothic" panose="020B0502020202020204" pitchFamily="34" charset="0"/>
              <a:buNone/>
              <a:tabLst/>
              <a:defRPr sz="1600">
                <a:solidFill>
                  <a:schemeClr val="accent6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Leipäteksti + kuva</a:t>
            </a:r>
          </a:p>
          <a:p>
            <a:pPr lvl="2"/>
            <a:endParaRPr lang="fi-FI" dirty="0"/>
          </a:p>
        </p:txBody>
      </p:sp>
      <p:sp>
        <p:nvSpPr>
          <p:cNvPr id="15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76007" y="4377979"/>
            <a:ext cx="342900" cy="250029"/>
          </a:xfrm>
        </p:spPr>
        <p:txBody>
          <a:bodyPr anchor="t" anchorCtr="0"/>
          <a:lstStyle>
            <a:lvl1pPr algn="r">
              <a:defRPr/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Kuvan paikkamerkki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841272" y="0"/>
            <a:ext cx="4309929" cy="4577610"/>
          </a:xfrm>
          <a:prstGeom prst="rect">
            <a:avLst/>
          </a:prstGeom>
        </p:spPr>
        <p:txBody>
          <a:bodyPr lIns="180000" tIns="180000" rIns="180000" anchor="t" anchorCtr="0"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diaan kuva napsauttamalla kuvaketta. </a:t>
            </a:r>
            <a:br>
              <a:rPr lang="fi-FI" dirty="0"/>
            </a:br>
            <a:r>
              <a:rPr lang="fi-FI" dirty="0"/>
              <a:t>Kuvia löytyy esimerkiksi </a:t>
            </a:r>
            <a:r>
              <a:rPr lang="fi-FI" dirty="0" err="1"/>
              <a:t>Mn</a:t>
            </a:r>
            <a:r>
              <a:rPr lang="fi-FI" dirty="0"/>
              <a:t> kansiosta: </a:t>
            </a:r>
            <a:br>
              <a:rPr lang="fi-FI" dirty="0"/>
            </a:br>
            <a:r>
              <a:rPr lang="fi-FI" dirty="0"/>
              <a:t>M:\gkkcanemu\Viestintä\Valokuvat\hns-fi_ilmaisia_RoyaltyFree-valokuvia_kuvapankeista  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</a:t>
            </a:r>
            <a:br>
              <a:rPr lang="fi-FI" dirty="0"/>
            </a:br>
            <a:r>
              <a:rPr lang="fi-FI" dirty="0"/>
              <a:t>&gt; voit siirtää kuvaa tai skaalata sitä suuremmaksi valintalaatikon sisällä. </a:t>
            </a: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 Kun rajaus/skaalaus on sopiva, klikkaa kuvan ulkopuolelle.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kuva, tuo kuva eteen, poista kuva </a:t>
            </a:r>
            <a:r>
              <a:rPr lang="fi-FI" dirty="0" err="1"/>
              <a:t>Delete-näppäimellä</a:t>
            </a:r>
            <a:r>
              <a:rPr lang="fi-FI" dirty="0"/>
              <a:t> ja klikkaa kuvaketta lisätäksesi uuden kuvan.</a:t>
            </a:r>
          </a:p>
        </p:txBody>
      </p:sp>
    </p:spTree>
    <p:extLst>
      <p:ext uri="{BB962C8B-B14F-4D97-AF65-F5344CB8AC3E}">
        <p14:creationId xmlns:p14="http://schemas.microsoft.com/office/powerpoint/2010/main" val="2506460791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 C-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 userDrawn="1"/>
        </p:nvSpPr>
        <p:spPr>
          <a:xfrm>
            <a:off x="0" y="0"/>
            <a:ext cx="9144000" cy="45776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9" y="3278121"/>
            <a:ext cx="9055626" cy="1865380"/>
          </a:xfrm>
          <a:prstGeom prst="rect">
            <a:avLst/>
          </a:prstGeom>
        </p:spPr>
      </p:pic>
      <p:sp>
        <p:nvSpPr>
          <p:cNvPr id="5" name="Otsikko 1"/>
          <p:cNvSpPr>
            <a:spLocks noGrp="1"/>
          </p:cNvSpPr>
          <p:nvPr>
            <p:ph type="ctrTitle" hasCustomPrompt="1"/>
          </p:nvPr>
        </p:nvSpPr>
        <p:spPr>
          <a:xfrm>
            <a:off x="1" y="434975"/>
            <a:ext cx="9142645" cy="3497507"/>
          </a:xfrm>
        </p:spPr>
        <p:txBody>
          <a:bodyPr anchor="ctr" anchorCtr="0">
            <a:noAutofit/>
          </a:bodyPr>
          <a:lstStyle>
            <a:lvl1pPr algn="ctr">
              <a:lnSpc>
                <a:spcPts val="2800"/>
              </a:lnSpc>
              <a:spcBef>
                <a:spcPts val="0"/>
              </a:spcBef>
              <a:defRPr lang="fi-FI" sz="2400" b="1" kern="1200" baseline="0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Esitystä elävöittävät ja</a:t>
            </a:r>
            <a:br>
              <a:rPr lang="fi-FI" dirty="0"/>
            </a:br>
            <a:r>
              <a:rPr lang="fi-FI" dirty="0"/>
              <a:t>keventävät </a:t>
            </a:r>
            <a:r>
              <a:rPr lang="fi-FI" dirty="0" err="1"/>
              <a:t>välidiat</a:t>
            </a:r>
            <a:r>
              <a:rPr lang="fi-FI" dirty="0"/>
              <a:t>.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Välidiassa</a:t>
            </a:r>
            <a:r>
              <a:rPr lang="fi-FI" dirty="0"/>
              <a:t> on lyhyt, harkittu </a:t>
            </a:r>
            <a:br>
              <a:rPr lang="fi-FI" dirty="0"/>
            </a:br>
            <a:r>
              <a:rPr lang="fi-FI" dirty="0"/>
              <a:t>tekstinosto, esimerkiksi lainaus.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76007" y="4377979"/>
            <a:ext cx="342900" cy="250029"/>
          </a:xfrm>
        </p:spPr>
        <p:txBody>
          <a:bodyPr anchor="t" anchorCtr="0"/>
          <a:lstStyle>
            <a:lvl1pPr algn="r">
              <a:defRPr/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25998409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 C-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" y="0"/>
            <a:ext cx="9151200" cy="4577610"/>
          </a:xfrm>
          <a:prstGeom prst="rect">
            <a:avLst/>
          </a:prstGeom>
        </p:spPr>
        <p:txBody>
          <a:bodyPr lIns="180000" tIns="180000" rIns="180000" anchor="t" anchorCtr="0"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dian taustalle iso kuva napsauttamalla kuvaketta. Kuvia löytyy esimerkiksi </a:t>
            </a:r>
            <a:r>
              <a:rPr lang="fi-FI" dirty="0" err="1"/>
              <a:t>Mn</a:t>
            </a:r>
            <a:r>
              <a:rPr lang="fi-FI" dirty="0"/>
              <a:t> kansiosta: </a:t>
            </a:r>
            <a:br>
              <a:rPr lang="fi-FI" dirty="0"/>
            </a:br>
            <a:r>
              <a:rPr lang="fi-FI" dirty="0"/>
              <a:t>M:\gkkcanemu\Viestintä\Valokuvat\hns-fi_ilmaisia_RoyaltyFree-valokuvia_kuvapankeista  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</a:t>
            </a:r>
            <a:br>
              <a:rPr lang="fi-FI" dirty="0"/>
            </a:br>
            <a:r>
              <a:rPr lang="fi-FI" dirty="0"/>
              <a:t>&gt; voit siirtää kuvaa tai skaalata sitä suuremmaksi valintalaatikon sisällä. </a:t>
            </a: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 Kun rajaus/skaalaus on sopiva, klikkaa kuvan ulkopuolelle. </a:t>
            </a:r>
            <a:br>
              <a:rPr lang="fi-FI" dirty="0"/>
            </a:br>
            <a:r>
              <a:rPr lang="fi-FI" dirty="0"/>
              <a:t>Tekstilaatikon saat tarvittaessa näkyville, kun aktivoit kuvan ja valitset ’vie taakse’ (Muotoile &gt; Siirrä taaksepäin &gt; Vie taakse / </a:t>
            </a:r>
            <a:br>
              <a:rPr lang="fi-FI" dirty="0"/>
            </a:br>
            <a:r>
              <a:rPr lang="fi-FI" dirty="0"/>
              <a:t>hiiren oikea painike &gt; Vie taakse).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kuva, tuo kuva eteen, poista kuva </a:t>
            </a:r>
            <a:r>
              <a:rPr lang="fi-FI" dirty="0" err="1"/>
              <a:t>Delete-näppäimellä</a:t>
            </a:r>
            <a:r>
              <a:rPr lang="fi-FI" dirty="0"/>
              <a:t> ja klikkaa kuvaketta lisätäksesi uuden kuvan.</a:t>
            </a:r>
            <a:br>
              <a:rPr lang="fi-FI" dirty="0"/>
            </a:br>
            <a:r>
              <a:rPr lang="fi-FI" dirty="0"/>
              <a:t>Muista viedä kuva taakse, että tekstit näkyvät.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9" y="3278121"/>
            <a:ext cx="9055626" cy="1865380"/>
          </a:xfrm>
          <a:prstGeom prst="rect">
            <a:avLst/>
          </a:prstGeom>
        </p:spPr>
      </p:pic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76007" y="4377979"/>
            <a:ext cx="342900" cy="250029"/>
          </a:xfrm>
        </p:spPr>
        <p:txBody>
          <a:bodyPr anchor="t" anchorCtr="0"/>
          <a:lstStyle>
            <a:lvl1pPr algn="r">
              <a:defRPr/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Otsikko 1"/>
          <p:cNvSpPr>
            <a:spLocks noGrp="1"/>
          </p:cNvSpPr>
          <p:nvPr>
            <p:ph type="ctrTitle" hasCustomPrompt="1"/>
          </p:nvPr>
        </p:nvSpPr>
        <p:spPr>
          <a:xfrm>
            <a:off x="1609725" y="2569296"/>
            <a:ext cx="6459538" cy="1801093"/>
          </a:xfrm>
        </p:spPr>
        <p:txBody>
          <a:bodyPr anchor="ctr" anchorCtr="0">
            <a:noAutofit/>
          </a:bodyPr>
          <a:lstStyle>
            <a:lvl1pPr algn="l">
              <a:lnSpc>
                <a:spcPts val="2800"/>
              </a:lnSpc>
              <a:spcBef>
                <a:spcPts val="0"/>
              </a:spcBef>
              <a:defRPr lang="fi-FI" sz="2400" b="1" kern="1200" baseline="0" dirty="0" smtClean="0">
                <a:solidFill>
                  <a:schemeClr val="accent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err="1"/>
              <a:t>Kuvadiassa</a:t>
            </a:r>
            <a:r>
              <a:rPr lang="fi-FI" dirty="0"/>
              <a:t> voi olla </a:t>
            </a:r>
            <a:br>
              <a:rPr lang="fi-FI" dirty="0"/>
            </a:br>
            <a:r>
              <a:rPr lang="fi-FI" dirty="0"/>
              <a:t>lyhyt tekstinosto tai </a:t>
            </a:r>
            <a:br>
              <a:rPr lang="fi-FI" dirty="0"/>
            </a:br>
            <a:r>
              <a:rPr lang="fi-FI" dirty="0"/>
              <a:t>esimerkiksi lainaus</a:t>
            </a:r>
          </a:p>
        </p:txBody>
      </p:sp>
    </p:spTree>
    <p:extLst>
      <p:ext uri="{BB962C8B-B14F-4D97-AF65-F5344CB8AC3E}">
        <p14:creationId xmlns:p14="http://schemas.microsoft.com/office/powerpoint/2010/main" val="3192827791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 C-sisus:logot+otsikko+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4" y="4681274"/>
            <a:ext cx="8964186" cy="381001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09725" y="442746"/>
            <a:ext cx="6459538" cy="868529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5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76007" y="4377979"/>
            <a:ext cx="342900" cy="250029"/>
          </a:xfrm>
        </p:spPr>
        <p:txBody>
          <a:bodyPr anchor="t" anchorCtr="0"/>
          <a:lstStyle>
            <a:lvl1pPr algn="r">
              <a:defRPr/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96465733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C-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0" y="1311276"/>
            <a:ext cx="9144000" cy="33229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37958"/>
            <a:ext cx="9143998" cy="4712945"/>
          </a:xfrm>
          <a:prstGeom prst="rect">
            <a:avLst/>
          </a:prstGeom>
        </p:spPr>
      </p:pic>
      <p:sp>
        <p:nvSpPr>
          <p:cNvPr id="5" name="Otsikko 1"/>
          <p:cNvSpPr>
            <a:spLocks noGrp="1"/>
          </p:cNvSpPr>
          <p:nvPr>
            <p:ph type="ctrTitle" hasCustomPrompt="1"/>
          </p:nvPr>
        </p:nvSpPr>
        <p:spPr>
          <a:xfrm>
            <a:off x="1" y="1876425"/>
            <a:ext cx="9142645" cy="1065184"/>
          </a:xfrm>
        </p:spPr>
        <p:txBody>
          <a:bodyPr anchor="ctr" anchorCtr="0">
            <a:noAutofit/>
          </a:bodyPr>
          <a:lstStyle>
            <a:lvl1pPr algn="ctr">
              <a:lnSpc>
                <a:spcPts val="2800"/>
              </a:lnSpc>
              <a:defRPr lang="fi-FI" sz="2400" b="1" kern="1200" baseline="0" dirty="0" smtClean="0">
                <a:solidFill>
                  <a:schemeClr val="accent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KANSI: Esityksen nimi yhdellä tai </a:t>
            </a:r>
            <a:br>
              <a:rPr lang="fi-FI" dirty="0"/>
            </a:br>
            <a:r>
              <a:rPr lang="fi-FI" dirty="0"/>
              <a:t>useammalla rivillä, valkoisella tai</a:t>
            </a:r>
            <a:br>
              <a:rPr lang="fi-FI" dirty="0"/>
            </a:br>
            <a:r>
              <a:rPr lang="fi-FI" dirty="0"/>
              <a:t>tummanharmaalla tekstillä</a:t>
            </a:r>
          </a:p>
        </p:txBody>
      </p:sp>
      <p:sp>
        <p:nvSpPr>
          <p:cNvPr id="4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0" y="3704545"/>
            <a:ext cx="9144000" cy="239157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1600" b="0" baseline="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pitäjä, Organisaatio, päivämäärä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76007" y="4377979"/>
            <a:ext cx="342900" cy="250029"/>
          </a:xfrm>
        </p:spPr>
        <p:txBody>
          <a:bodyPr anchor="t" anchorCtr="0"/>
          <a:lstStyle>
            <a:lvl1pPr algn="r">
              <a:defRPr/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7782009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C-sisus:otsikko+ingressi+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4" y="3278121"/>
            <a:ext cx="9055626" cy="186538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09725" y="442746"/>
            <a:ext cx="6459538" cy="868529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4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1609725" y="1311274"/>
            <a:ext cx="6459538" cy="39608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dirty="0"/>
              <a:t>Alaotsikko tai ingressi</a:t>
            </a:r>
          </a:p>
        </p:txBody>
      </p:sp>
      <p:sp>
        <p:nvSpPr>
          <p:cNvPr id="15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76007" y="4377979"/>
            <a:ext cx="342900" cy="250029"/>
          </a:xfrm>
        </p:spPr>
        <p:txBody>
          <a:bodyPr anchor="t" anchorCtr="0"/>
          <a:lstStyle>
            <a:lvl1pPr algn="r">
              <a:defRPr/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609725" y="1832112"/>
            <a:ext cx="6459538" cy="2538276"/>
          </a:xfrm>
        </p:spPr>
        <p:txBody>
          <a:bodyPr>
            <a:noAutofit/>
          </a:bodyPr>
          <a:lstStyle>
            <a:lvl1pPr marL="215995" marR="0" indent="-215995" algn="l" defTabSz="914378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Century Gothic" panose="020B0502020202020204" pitchFamily="34" charset="0"/>
              <a:buChar char="►"/>
              <a:tabLst/>
              <a:defRPr sz="2000"/>
            </a:lvl1pPr>
            <a:lvl2pPr marL="431990" marR="0" indent="-215995" algn="l" defTabSz="914378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60000"/>
              <a:buFont typeface="Century Gothic" panose="020B0502020202020204" pitchFamily="34" charset="0"/>
              <a:buChar char="►"/>
              <a:tabLst/>
              <a:defRPr lang="fi-FI" sz="2000" kern="1200" dirty="0" smtClean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47984" marR="0" indent="-215995" algn="l" defTabSz="914378" rtl="0" eaLnBrk="1" fontAlgn="auto" latinLnBrk="0" hangingPunct="1">
              <a:lnSpc>
                <a:spcPts val="16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60000"/>
              <a:buFont typeface="Century Gothic" panose="020B0502020202020204" pitchFamily="34" charset="0"/>
              <a:buChar char="►"/>
              <a:tabLst/>
              <a:defRPr sz="1600">
                <a:solidFill>
                  <a:schemeClr val="accent6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marL="647984" marR="0" lvl="2" indent="-215995" algn="l" defTabSz="914378" rtl="0" eaLnBrk="1" fontAlgn="auto" latinLnBrk="0" hangingPunct="1">
              <a:lnSpc>
                <a:spcPts val="16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60000"/>
              <a:buFont typeface="Century Gothic" panose="020B0502020202020204" pitchFamily="34" charset="0"/>
              <a:buChar char="►"/>
              <a:tabLst/>
              <a:defRPr/>
            </a:pPr>
            <a:r>
              <a:rPr lang="fi-FI" dirty="0"/>
              <a:t>kolmas taso</a:t>
            </a:r>
          </a:p>
          <a:p>
            <a:pPr lvl="2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2522082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C-sisus:otsikko+leipis+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4" y="3278121"/>
            <a:ext cx="9055626" cy="186538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09725" y="442746"/>
            <a:ext cx="6459538" cy="868529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5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76007" y="4377979"/>
            <a:ext cx="342900" cy="250029"/>
          </a:xfrm>
        </p:spPr>
        <p:txBody>
          <a:bodyPr anchor="t" anchorCtr="0"/>
          <a:lstStyle>
            <a:lvl1pPr algn="r">
              <a:defRPr/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609725" y="1311276"/>
            <a:ext cx="6459538" cy="3059113"/>
          </a:xfrm>
        </p:spPr>
        <p:txBody>
          <a:bodyPr>
            <a:noAutofit/>
          </a:bodyPr>
          <a:lstStyle>
            <a:lvl1pPr marL="342892" marR="0" indent="-342892" algn="l" defTabSz="914378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 lang="fi-FI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31990" marR="0" indent="-215995" algn="l" defTabSz="914378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60000"/>
              <a:buFont typeface="Century Gothic" panose="020B0502020202020204" pitchFamily="34" charset="0"/>
              <a:buChar char="►"/>
              <a:tabLst/>
              <a:defRPr lang="fi-FI" sz="2000" kern="1200" dirty="0" smtClean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47984" marR="0" indent="-215995" algn="l" defTabSz="914378" rtl="0" eaLnBrk="1" fontAlgn="auto" latinLnBrk="0" hangingPunct="1">
              <a:lnSpc>
                <a:spcPts val="16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60000"/>
              <a:buFont typeface="Century Gothic" panose="020B0502020202020204" pitchFamily="34" charset="0"/>
              <a:buChar char="►"/>
              <a:tabLst/>
              <a:defRPr sz="1600">
                <a:solidFill>
                  <a:schemeClr val="accent6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Leipäteksti</a:t>
            </a:r>
          </a:p>
          <a:p>
            <a:pPr marL="215995" marR="0" lvl="0" indent="-215995" algn="l" defTabSz="914378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Century Gothic" panose="020B0502020202020204" pitchFamily="34" charset="0"/>
              <a:buChar char="►"/>
              <a:tabLst/>
            </a:pPr>
            <a:r>
              <a:rPr lang="fi-FI" dirty="0"/>
              <a:t>Luettelo ensimmäinen taso</a:t>
            </a:r>
          </a:p>
          <a:p>
            <a:pPr marL="215995" marR="0" lvl="0" indent="-215995" algn="l" defTabSz="914378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Century Gothic" panose="020B0502020202020204" pitchFamily="34" charset="0"/>
              <a:buChar char="►"/>
              <a:tabLst/>
            </a:pPr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marL="647984" marR="0" lvl="2" indent="-215995" algn="l" defTabSz="914378" rtl="0" eaLnBrk="1" fontAlgn="auto" latinLnBrk="0" hangingPunct="1">
              <a:lnSpc>
                <a:spcPts val="16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60000"/>
              <a:buFont typeface="Century Gothic" panose="020B0502020202020204" pitchFamily="34" charset="0"/>
              <a:buChar char="►"/>
              <a:tabLst/>
              <a:defRPr/>
            </a:pPr>
            <a:r>
              <a:rPr lang="fi-FI" dirty="0"/>
              <a:t>kolmas taso</a:t>
            </a:r>
          </a:p>
          <a:p>
            <a:pPr lvl="2"/>
            <a:endParaRPr lang="fi-FI" dirty="0"/>
          </a:p>
          <a:p>
            <a:pPr lvl="2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8079871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C-sisus:otsikko+leipis+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4" y="3278121"/>
            <a:ext cx="9055626" cy="186538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09725" y="442746"/>
            <a:ext cx="6459538" cy="868529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5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76007" y="4377979"/>
            <a:ext cx="342900" cy="250029"/>
          </a:xfrm>
        </p:spPr>
        <p:txBody>
          <a:bodyPr anchor="t" anchorCtr="0"/>
          <a:lstStyle>
            <a:lvl1pPr algn="r">
              <a:defRPr/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609726" y="1311276"/>
            <a:ext cx="3130569" cy="3059113"/>
          </a:xfrm>
        </p:spPr>
        <p:txBody>
          <a:bodyPr>
            <a:noAutofit/>
          </a:bodyPr>
          <a:lstStyle>
            <a:lvl1pPr marL="342892" marR="0" indent="-342892" algn="l" defTabSz="914378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60000"/>
              <a:buFontTx/>
              <a:buNone/>
              <a:tabLst/>
              <a:defRPr lang="fi-FI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31990" marR="0" indent="-215995" algn="l" defTabSz="914378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60000"/>
              <a:buFont typeface="Century Gothic" panose="020B0502020202020204" pitchFamily="34" charset="0"/>
              <a:buChar char="►"/>
              <a:tabLst/>
              <a:defRPr lang="fi-FI" sz="2000" kern="1200" dirty="0" smtClean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431990" marR="0" indent="0" algn="l" defTabSz="914378" rtl="0" eaLnBrk="1" fontAlgn="auto" latinLnBrk="0" hangingPunct="1">
              <a:lnSpc>
                <a:spcPts val="16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60000"/>
              <a:buFont typeface="Century Gothic" panose="020B0502020202020204" pitchFamily="34" charset="0"/>
              <a:buNone/>
              <a:tabLst/>
              <a:defRPr sz="1600">
                <a:solidFill>
                  <a:schemeClr val="accent6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Leipäteksti</a:t>
            </a:r>
          </a:p>
          <a:p>
            <a:pPr lvl="2"/>
            <a:endParaRPr lang="fi-FI" dirty="0"/>
          </a:p>
        </p:txBody>
      </p:sp>
      <p:sp>
        <p:nvSpPr>
          <p:cNvPr id="7" name="Kuvan paikkamerkki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841272" y="0"/>
            <a:ext cx="4309929" cy="4577610"/>
          </a:xfrm>
          <a:prstGeom prst="rect">
            <a:avLst/>
          </a:prstGeom>
        </p:spPr>
        <p:txBody>
          <a:bodyPr lIns="180000" tIns="180000" rIns="180000" anchor="t" anchorCtr="0"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diaan kuva napsauttamalla kuvaketta. </a:t>
            </a:r>
            <a:br>
              <a:rPr lang="fi-FI" dirty="0"/>
            </a:br>
            <a:r>
              <a:rPr lang="fi-FI" dirty="0"/>
              <a:t>Kuvia löytyy esimerkiksi </a:t>
            </a:r>
            <a:r>
              <a:rPr lang="fi-FI" dirty="0" err="1"/>
              <a:t>Mn</a:t>
            </a:r>
            <a:r>
              <a:rPr lang="fi-FI" dirty="0"/>
              <a:t> kansiosta: </a:t>
            </a:r>
            <a:br>
              <a:rPr lang="fi-FI" dirty="0"/>
            </a:br>
            <a:r>
              <a:rPr lang="fi-FI" dirty="0"/>
              <a:t>M:\gkkcanemu\Viestintä\Valokuvat\hns-fi_ilmaisia_RoyaltyFree-valokuvia_kuvapankeista  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</a:t>
            </a:r>
            <a:br>
              <a:rPr lang="fi-FI" dirty="0"/>
            </a:br>
            <a:r>
              <a:rPr lang="fi-FI" dirty="0"/>
              <a:t>&gt; voit siirtää kuvaa tai skaalata sitä suuremmaksi valintalaatikon sisällä. </a:t>
            </a: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 Kun rajaus/skaalaus on sopiva, klikkaa kuvan ulkopuolelle.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kuva, tuo kuva eteen, poista kuva </a:t>
            </a:r>
            <a:r>
              <a:rPr lang="fi-FI" dirty="0" err="1"/>
              <a:t>Delete-näppäimellä</a:t>
            </a:r>
            <a:r>
              <a:rPr lang="fi-FI" dirty="0"/>
              <a:t> ja klikkaa kuvaketta lisätäksesi uuden kuvan.</a:t>
            </a:r>
          </a:p>
        </p:txBody>
      </p:sp>
    </p:spTree>
    <p:extLst>
      <p:ext uri="{BB962C8B-B14F-4D97-AF65-F5344CB8AC3E}">
        <p14:creationId xmlns:p14="http://schemas.microsoft.com/office/powerpoint/2010/main" val="1829364192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C-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 userDrawn="1"/>
        </p:nvSpPr>
        <p:spPr>
          <a:xfrm>
            <a:off x="0" y="0"/>
            <a:ext cx="9144000" cy="45776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9" y="3278121"/>
            <a:ext cx="9055626" cy="1865380"/>
          </a:xfrm>
          <a:prstGeom prst="rect">
            <a:avLst/>
          </a:prstGeom>
        </p:spPr>
      </p:pic>
      <p:sp>
        <p:nvSpPr>
          <p:cNvPr id="5" name="Otsikko 1"/>
          <p:cNvSpPr>
            <a:spLocks noGrp="1"/>
          </p:cNvSpPr>
          <p:nvPr>
            <p:ph type="ctrTitle" hasCustomPrompt="1"/>
          </p:nvPr>
        </p:nvSpPr>
        <p:spPr>
          <a:xfrm>
            <a:off x="1" y="434975"/>
            <a:ext cx="9142645" cy="3497507"/>
          </a:xfrm>
        </p:spPr>
        <p:txBody>
          <a:bodyPr anchor="ctr" anchorCtr="0">
            <a:noAutofit/>
          </a:bodyPr>
          <a:lstStyle>
            <a:lvl1pPr algn="ctr">
              <a:lnSpc>
                <a:spcPts val="2800"/>
              </a:lnSpc>
              <a:spcBef>
                <a:spcPts val="0"/>
              </a:spcBef>
              <a:defRPr lang="fi-FI" sz="2400" b="1" kern="1200" baseline="0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Esitystä elävöittävät ja</a:t>
            </a:r>
            <a:br>
              <a:rPr lang="fi-FI" dirty="0"/>
            </a:br>
            <a:r>
              <a:rPr lang="fi-FI" dirty="0"/>
              <a:t>keventävät </a:t>
            </a:r>
            <a:r>
              <a:rPr lang="fi-FI" dirty="0" err="1"/>
              <a:t>välidiat</a:t>
            </a:r>
            <a:r>
              <a:rPr lang="fi-FI" dirty="0"/>
              <a:t>.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Välidiassa</a:t>
            </a:r>
            <a:r>
              <a:rPr lang="fi-FI" dirty="0"/>
              <a:t> on lyhyt, harkittu </a:t>
            </a:r>
            <a:br>
              <a:rPr lang="fi-FI" dirty="0"/>
            </a:br>
            <a:r>
              <a:rPr lang="fi-FI" dirty="0"/>
              <a:t>tekstinosto, esimerkiksi lainaus.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76007" y="4377979"/>
            <a:ext cx="342900" cy="250029"/>
          </a:xfrm>
        </p:spPr>
        <p:txBody>
          <a:bodyPr anchor="t" anchorCtr="0"/>
          <a:lstStyle>
            <a:lvl1pPr algn="r">
              <a:defRPr/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14294278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C-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" y="0"/>
            <a:ext cx="9151200" cy="4577610"/>
          </a:xfrm>
          <a:prstGeom prst="rect">
            <a:avLst/>
          </a:prstGeom>
        </p:spPr>
        <p:txBody>
          <a:bodyPr lIns="180000" tIns="180000" rIns="180000" anchor="t" anchorCtr="0"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dian taustalle iso kuva napsauttamalla kuvaketta. Kuvia löytyy esimerkiksi </a:t>
            </a:r>
            <a:r>
              <a:rPr lang="fi-FI" dirty="0" err="1"/>
              <a:t>Mn</a:t>
            </a:r>
            <a:r>
              <a:rPr lang="fi-FI" dirty="0"/>
              <a:t> kansiosta: </a:t>
            </a:r>
            <a:br>
              <a:rPr lang="fi-FI" dirty="0"/>
            </a:br>
            <a:r>
              <a:rPr lang="fi-FI" dirty="0"/>
              <a:t>M:\gkkcanemu\Viestintä\Valokuvat\hns-fi_ilmaisia_RoyaltyFree-valokuvia_kuvapankeista  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</a:t>
            </a:r>
            <a:br>
              <a:rPr lang="fi-FI" dirty="0"/>
            </a:br>
            <a:r>
              <a:rPr lang="fi-FI" dirty="0"/>
              <a:t>&gt; voit siirtää kuvaa tai skaalata sitä suuremmaksi valintalaatikon sisällä. </a:t>
            </a: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 Kun rajaus/skaalaus on sopiva, klikkaa kuvan ulkopuolelle. </a:t>
            </a:r>
            <a:br>
              <a:rPr lang="fi-FI" dirty="0"/>
            </a:br>
            <a:r>
              <a:rPr lang="fi-FI" dirty="0"/>
              <a:t>Tekstilaatikon saat tarvittaessa näkyville, kun aktivoit kuvan ja valitset ’vie taakse’ (Muotoile &gt; Siirrä taaksepäin &gt; Vie taakse / </a:t>
            </a:r>
            <a:br>
              <a:rPr lang="fi-FI" dirty="0"/>
            </a:br>
            <a:r>
              <a:rPr lang="fi-FI" dirty="0"/>
              <a:t>hiiren oikea painike &gt; Vie taakse).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kuva, tuo kuva eteen, poista kuva </a:t>
            </a:r>
            <a:r>
              <a:rPr lang="fi-FI" dirty="0" err="1"/>
              <a:t>Delete-näppäimellä</a:t>
            </a:r>
            <a:r>
              <a:rPr lang="fi-FI" dirty="0"/>
              <a:t> ja klikkaa kuvaketta lisätäksesi uuden kuvan.</a:t>
            </a:r>
            <a:br>
              <a:rPr lang="fi-FI" dirty="0"/>
            </a:br>
            <a:r>
              <a:rPr lang="fi-FI" dirty="0"/>
              <a:t>Muista viedä kuva taakse, että tekstit näkyvät.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9" y="3278121"/>
            <a:ext cx="9055626" cy="1865380"/>
          </a:xfrm>
          <a:prstGeom prst="rect">
            <a:avLst/>
          </a:prstGeom>
        </p:spPr>
      </p:pic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76007" y="4377979"/>
            <a:ext cx="342900" cy="250029"/>
          </a:xfrm>
        </p:spPr>
        <p:txBody>
          <a:bodyPr anchor="t" anchorCtr="0"/>
          <a:lstStyle>
            <a:lvl1pPr algn="r">
              <a:defRPr/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Otsikko 1"/>
          <p:cNvSpPr>
            <a:spLocks noGrp="1"/>
          </p:cNvSpPr>
          <p:nvPr>
            <p:ph type="ctrTitle" hasCustomPrompt="1"/>
          </p:nvPr>
        </p:nvSpPr>
        <p:spPr>
          <a:xfrm>
            <a:off x="1609725" y="2541247"/>
            <a:ext cx="6459538" cy="1829141"/>
          </a:xfrm>
        </p:spPr>
        <p:txBody>
          <a:bodyPr anchor="ctr" anchorCtr="0">
            <a:noAutofit/>
          </a:bodyPr>
          <a:lstStyle>
            <a:lvl1pPr algn="l">
              <a:lnSpc>
                <a:spcPts val="2800"/>
              </a:lnSpc>
              <a:spcBef>
                <a:spcPts val="0"/>
              </a:spcBef>
              <a:defRPr lang="fi-FI" sz="2400" b="1" kern="1200" baseline="0" dirty="0" smtClean="0">
                <a:solidFill>
                  <a:schemeClr val="accent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err="1"/>
              <a:t>Kuvadiassa</a:t>
            </a:r>
            <a:r>
              <a:rPr lang="fi-FI" dirty="0"/>
              <a:t> voi olla </a:t>
            </a:r>
            <a:br>
              <a:rPr lang="fi-FI" dirty="0"/>
            </a:br>
            <a:r>
              <a:rPr lang="fi-FI" dirty="0"/>
              <a:t>lyhyt tekstinosto tai </a:t>
            </a:r>
            <a:br>
              <a:rPr lang="fi-FI" dirty="0"/>
            </a:br>
            <a:r>
              <a:rPr lang="fi-FI" dirty="0"/>
              <a:t>esimerkiksi lainaus</a:t>
            </a:r>
          </a:p>
        </p:txBody>
      </p:sp>
    </p:spTree>
    <p:extLst>
      <p:ext uri="{BB962C8B-B14F-4D97-AF65-F5344CB8AC3E}">
        <p14:creationId xmlns:p14="http://schemas.microsoft.com/office/powerpoint/2010/main" val="248838674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 C-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 userDrawn="1"/>
        </p:nvSpPr>
        <p:spPr>
          <a:xfrm>
            <a:off x="0" y="0"/>
            <a:ext cx="9144000" cy="45776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9" y="3278120"/>
            <a:ext cx="9055626" cy="1865380"/>
          </a:xfrm>
          <a:prstGeom prst="rect">
            <a:avLst/>
          </a:prstGeom>
        </p:spPr>
      </p:pic>
      <p:sp>
        <p:nvSpPr>
          <p:cNvPr id="5" name="Otsikko 1"/>
          <p:cNvSpPr>
            <a:spLocks noGrp="1"/>
          </p:cNvSpPr>
          <p:nvPr>
            <p:ph type="ctrTitle" hasCustomPrompt="1"/>
          </p:nvPr>
        </p:nvSpPr>
        <p:spPr>
          <a:xfrm>
            <a:off x="0" y="434974"/>
            <a:ext cx="9142645" cy="3497507"/>
          </a:xfrm>
        </p:spPr>
        <p:txBody>
          <a:bodyPr anchor="ctr" anchorCtr="0">
            <a:noAutofit/>
          </a:bodyPr>
          <a:lstStyle>
            <a:lvl1pPr algn="ctr">
              <a:lnSpc>
                <a:spcPts val="2800"/>
              </a:lnSpc>
              <a:spcBef>
                <a:spcPts val="0"/>
              </a:spcBef>
              <a:defRPr lang="fi-FI" sz="2400" b="1" kern="1200" baseline="0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Esitystä elävöittävät ja</a:t>
            </a:r>
            <a:br>
              <a:rPr lang="fi-FI" dirty="0"/>
            </a:br>
            <a:r>
              <a:rPr lang="fi-FI" dirty="0"/>
              <a:t>keventävät </a:t>
            </a:r>
            <a:r>
              <a:rPr lang="fi-FI" dirty="0" err="1"/>
              <a:t>välidiat</a:t>
            </a:r>
            <a:r>
              <a:rPr lang="fi-FI" dirty="0"/>
              <a:t>.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Välidiassa</a:t>
            </a:r>
            <a:r>
              <a:rPr lang="fi-FI" dirty="0"/>
              <a:t> on lyhyt, harkittu </a:t>
            </a:r>
            <a:br>
              <a:rPr lang="fi-FI" dirty="0"/>
            </a:br>
            <a:r>
              <a:rPr lang="fi-FI" dirty="0"/>
              <a:t>tekstinosto, esimerkiksi lainaus.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76007" y="4377978"/>
            <a:ext cx="342900" cy="250029"/>
          </a:xfrm>
        </p:spPr>
        <p:txBody>
          <a:bodyPr anchor="t" anchorCtr="0"/>
          <a:lstStyle>
            <a:lvl1pPr algn="r">
              <a:defRPr/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05519152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C-sisus:logot+otsikko+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4" y="4682798"/>
            <a:ext cx="8964186" cy="377953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09725" y="442746"/>
            <a:ext cx="6459538" cy="868529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5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76007" y="4377979"/>
            <a:ext cx="342900" cy="250029"/>
          </a:xfrm>
        </p:spPr>
        <p:txBody>
          <a:bodyPr anchor="t" anchorCtr="0"/>
          <a:lstStyle>
            <a:lvl1pPr algn="r">
              <a:defRPr/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6607473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-sisus:otsikko+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09725" y="442746"/>
            <a:ext cx="6459538" cy="868529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5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76007" y="4377979"/>
            <a:ext cx="342900" cy="250029"/>
          </a:xfrm>
        </p:spPr>
        <p:txBody>
          <a:bodyPr anchor="t" anchorCtr="0"/>
          <a:lstStyle>
            <a:lvl1pPr algn="r">
              <a:defRPr/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4050456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hjä,v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3" cy="5143500"/>
          </a:xfrm>
          <a:prstGeom prst="rect">
            <a:avLst/>
          </a:prstGeom>
        </p:spPr>
      </p:pic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04557" y="4623817"/>
            <a:ext cx="342900" cy="250029"/>
          </a:xfrm>
        </p:spPr>
        <p:txBody>
          <a:bodyPr/>
          <a:lstStyle>
            <a:lvl1pPr algn="r">
              <a:defRPr/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0905067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EEFA1E-AF10-47ED-A23D-0780C6D5F1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037D943-7B75-44FD-B3E2-1A0FC342FE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108A923-34D9-461C-8D13-8EB30DED0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4CD1-7ECA-498A-9553-1409407A57E7}" type="datetimeFigureOut">
              <a:rPr lang="fi-FI" smtClean="0"/>
              <a:t>19.4.2022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97BC1DF-1F96-4381-8AD7-080EEB417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CCDE1FF-7961-4C8C-A20F-307183A92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C388-D761-4BFE-B723-7A95758766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42034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860005-068D-4334-9FA0-AC772EE2B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A39A59-C096-4F6E-A80D-22E3F2811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57B60F-2ACB-425D-A703-2960F506D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4CD1-7ECA-498A-9553-1409407A57E7}" type="datetimeFigureOut">
              <a:rPr lang="fi-FI" smtClean="0"/>
              <a:t>19.4.2022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8F611E5-3DF6-4D9F-B49D-018CF085D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1703165-32C4-4C7E-9940-BD4E9B0EA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C388-D761-4BFE-B723-7A95758766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10556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644671-378F-4AD9-90C9-15548DB6F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AA9430B-3B4C-4AB4-BDF9-D4A03E671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42ED7E1-8D0F-4E4E-918C-0E00C8C8D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4CD1-7ECA-498A-9553-1409407A57E7}" type="datetimeFigureOut">
              <a:rPr lang="fi-FI" smtClean="0"/>
              <a:t>19.4.2022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1E0885-5D03-46C8-BB62-98E270F27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B207D3E-7D27-4541-96C0-CD4DDED5D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C388-D761-4BFE-B723-7A95758766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76015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7827B0-16BB-43CB-96F9-3567A4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9C5EFD-407F-4C5D-9B71-CE56A86841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A7D0F29-DD8E-4844-A1E6-10F944C96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D78674F-0A52-40E5-AA0A-5B3734AA8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4CD1-7ECA-498A-9553-1409407A57E7}" type="datetimeFigureOut">
              <a:rPr lang="fi-FI" smtClean="0"/>
              <a:t>19.4.2022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FE9611B-8715-44E4-8EAE-3906A2815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85067E4-7C02-4BCE-82A6-A2A282380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C388-D761-4BFE-B723-7A95758766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8918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4799B6-A11B-4482-ACD6-9BE2216BA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5E92E0E-8E9D-4586-AF62-A8D08975C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8F8925D-6FD8-48EC-88B5-69EF870880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13C99EE-0DB7-4760-8185-2B29E38FCA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264313F-8869-4F88-9CF4-56987A3BD5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A34A7EB-5851-4BBE-934E-F734F41EC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4CD1-7ECA-498A-9553-1409407A57E7}" type="datetimeFigureOut">
              <a:rPr lang="fi-FI" smtClean="0"/>
              <a:t>19.4.2022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E5C80DD-E8E1-4C67-A383-D7EB35418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56EF454-3A16-4929-9283-B6B4DE8E4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C388-D761-4BFE-B723-7A95758766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99991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418FC7-012B-47FB-8443-875EE6251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31E1140-FE06-4374-94A3-1F0BC4F88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4CD1-7ECA-498A-9553-1409407A57E7}" type="datetimeFigureOut">
              <a:rPr lang="fi-FI" smtClean="0"/>
              <a:t>19.4.2022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A057A15-343E-424D-BF64-9E518DE20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82E6392-3407-439E-B24D-B9185CEB5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C388-D761-4BFE-B723-7A95758766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32457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7D843FF-3294-46B5-999B-F93DB739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4CD1-7ECA-498A-9553-1409407A57E7}" type="datetimeFigureOut">
              <a:rPr lang="fi-FI" smtClean="0"/>
              <a:t>19.4.2022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92B33EE-9A41-484C-AF6D-439750499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3F22023-A8A0-4EA1-A7C6-1D1223F56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C388-D761-4BFE-B723-7A95758766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1450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 C-kuva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" y="0"/>
            <a:ext cx="9151200" cy="4577610"/>
          </a:xfrm>
          <a:prstGeom prst="rect">
            <a:avLst/>
          </a:prstGeom>
        </p:spPr>
        <p:txBody>
          <a:bodyPr lIns="180000" tIns="180000" rIns="180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fi-FI" dirty="0"/>
              <a:t>Lisää dian taustalle iso kuva napsauttamalla kuvaketta. Kuvia löytyy esimerkiksi </a:t>
            </a:r>
            <a:r>
              <a:rPr lang="fi-FI" dirty="0" err="1"/>
              <a:t>Mn</a:t>
            </a:r>
            <a:r>
              <a:rPr lang="fi-FI" dirty="0"/>
              <a:t> kansiosta: </a:t>
            </a:r>
            <a:br>
              <a:rPr lang="fi-FI" dirty="0"/>
            </a:br>
            <a:r>
              <a:rPr lang="fi-FI" dirty="0"/>
              <a:t>M:\gkkcanemu\Viestintä\Valokuvat\hns-fi_ilmaisia_RoyaltyFree-valokuvia_kuvapankeista   </a:t>
            </a:r>
            <a:br>
              <a:rPr lang="fi-FI" dirty="0"/>
            </a:br>
            <a:r>
              <a:rPr lang="fi-FI" dirty="0"/>
              <a:t>Halutessasi muuttaa kuvan rajausta aktivoi kuvalaatikko ja valitse </a:t>
            </a:r>
            <a:r>
              <a:rPr lang="fi-FI" dirty="0" err="1"/>
              <a:t>muotoile-välilehdeltä</a:t>
            </a:r>
            <a:r>
              <a:rPr lang="fi-FI" dirty="0"/>
              <a:t> ’Rajaa’ työkalu </a:t>
            </a:r>
            <a:br>
              <a:rPr lang="fi-FI" dirty="0"/>
            </a:br>
            <a:r>
              <a:rPr lang="fi-FI" dirty="0"/>
              <a:t>&gt; voit siirtää kuvaa tai skaalata sitä suuremmaksi valintalaatikon sisällä. </a:t>
            </a:r>
            <a:br>
              <a:rPr lang="fi-FI" dirty="0"/>
            </a:br>
            <a:r>
              <a:rPr lang="fi-FI" dirty="0"/>
              <a:t>Skaalaa kuvaa </a:t>
            </a:r>
            <a:r>
              <a:rPr lang="fi-FI" dirty="0" err="1"/>
              <a:t>shift-näppäin</a:t>
            </a:r>
            <a:r>
              <a:rPr lang="fi-FI" dirty="0"/>
              <a:t> pohjassa kuvan kulmissa olevista vaaleista palloista. Kun rajaus/skaalaus on sopiva, klikkaa kuvan ulkopuolelle. </a:t>
            </a:r>
            <a:br>
              <a:rPr lang="fi-FI" dirty="0"/>
            </a:br>
            <a:r>
              <a:rPr lang="fi-FI" dirty="0"/>
              <a:t>Tekstilaatikon saat tarvittaessa näkyville, kun aktivoit kuvan ja valitset ’vie taakse’ (Muotoile &gt; Siirrä taaksepäin &gt; Vie taakse / </a:t>
            </a:r>
            <a:br>
              <a:rPr lang="fi-FI" dirty="0"/>
            </a:br>
            <a:r>
              <a:rPr lang="fi-FI" dirty="0"/>
              <a:t>hiiren oikea painike &gt; Vie taakse).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Halutessasi vaihtaa kuvan, aktivoi kuva, tuo kuva eteen, poista kuva </a:t>
            </a:r>
            <a:r>
              <a:rPr lang="fi-FI" dirty="0" err="1"/>
              <a:t>Delete-näppäimellä</a:t>
            </a:r>
            <a:r>
              <a:rPr lang="fi-FI" dirty="0"/>
              <a:t> ja klikkaa kuvaketta lisätäksesi uuden kuvan.</a:t>
            </a:r>
            <a:br>
              <a:rPr lang="fi-FI" dirty="0"/>
            </a:br>
            <a:r>
              <a:rPr lang="fi-FI" dirty="0"/>
              <a:t>Muista viedä kuva taakse, että tekstit näkyvät.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9" y="3278120"/>
            <a:ext cx="9055626" cy="1865380"/>
          </a:xfrm>
          <a:prstGeom prst="rect">
            <a:avLst/>
          </a:prstGeom>
        </p:spPr>
      </p:pic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76007" y="4377978"/>
            <a:ext cx="342900" cy="250029"/>
          </a:xfrm>
        </p:spPr>
        <p:txBody>
          <a:bodyPr anchor="t" anchorCtr="0"/>
          <a:lstStyle>
            <a:lvl1pPr algn="r">
              <a:defRPr/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Otsikko 1"/>
          <p:cNvSpPr>
            <a:spLocks noGrp="1"/>
          </p:cNvSpPr>
          <p:nvPr>
            <p:ph type="ctrTitle" hasCustomPrompt="1"/>
          </p:nvPr>
        </p:nvSpPr>
        <p:spPr>
          <a:xfrm>
            <a:off x="1609725" y="2569295"/>
            <a:ext cx="6459538" cy="1801093"/>
          </a:xfrm>
        </p:spPr>
        <p:txBody>
          <a:bodyPr anchor="ctr" anchorCtr="0">
            <a:noAutofit/>
          </a:bodyPr>
          <a:lstStyle>
            <a:lvl1pPr algn="l">
              <a:lnSpc>
                <a:spcPts val="2800"/>
              </a:lnSpc>
              <a:spcBef>
                <a:spcPts val="0"/>
              </a:spcBef>
              <a:defRPr lang="fi-FI" sz="2400" b="1" kern="1200" baseline="0" dirty="0" smtClean="0">
                <a:solidFill>
                  <a:schemeClr val="accent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 err="1"/>
              <a:t>Kuvadiassa</a:t>
            </a:r>
            <a:r>
              <a:rPr lang="fi-FI" dirty="0"/>
              <a:t> voi olla </a:t>
            </a:r>
            <a:br>
              <a:rPr lang="fi-FI" dirty="0"/>
            </a:br>
            <a:r>
              <a:rPr lang="fi-FI" dirty="0"/>
              <a:t>lyhyt tekstinosto tai </a:t>
            </a:r>
            <a:br>
              <a:rPr lang="fi-FI" dirty="0"/>
            </a:br>
            <a:r>
              <a:rPr lang="fi-FI" dirty="0"/>
              <a:t>esimerkiksi lainaus</a:t>
            </a:r>
          </a:p>
        </p:txBody>
      </p:sp>
    </p:spTree>
    <p:extLst>
      <p:ext uri="{BB962C8B-B14F-4D97-AF65-F5344CB8AC3E}">
        <p14:creationId xmlns:p14="http://schemas.microsoft.com/office/powerpoint/2010/main" val="1117755908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E8F6C0-8FAE-47BA-A2C7-B7976B77E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439DA1-408D-42EB-A15D-112C2BE88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DB94A8A-8202-456D-974C-D732247DA8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EDF4A96-EEB5-453D-8EB4-6AE21B9ED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4CD1-7ECA-498A-9553-1409407A57E7}" type="datetimeFigureOut">
              <a:rPr lang="fi-FI" smtClean="0"/>
              <a:t>19.4.2022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19E2644-133B-4B05-85D9-8801A685C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82F8B7B-9DA5-4091-805A-CAFFC2903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C388-D761-4BFE-B723-7A95758766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25679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7D1732-53F5-4303-BE06-722E6ACB4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7D5C731-61FE-43F2-B431-3D8A823F9F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B2A5B07-1DE9-4A6F-BBB8-997F3787A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2FAF971-B66F-41B6-95DF-9F38F292D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4CD1-7ECA-498A-9553-1409407A57E7}" type="datetimeFigureOut">
              <a:rPr lang="fi-FI" smtClean="0"/>
              <a:t>19.4.2022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BF58084-F65A-4ED7-897B-3C0B2FDFE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C875B99-4B5E-46D6-8114-3D91BEDC1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C388-D761-4BFE-B723-7A95758766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08585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D5CEBB-2A6C-4F08-84C1-59B7B4161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FC5B157-1748-4936-88BF-9676DD13DE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D96FD6-1A82-4591-9D33-3775B9230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4CD1-7ECA-498A-9553-1409407A57E7}" type="datetimeFigureOut">
              <a:rPr lang="fi-FI" smtClean="0"/>
              <a:t>19.4.2022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CD7BEEF-7246-45E3-99E1-2773E82DA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7DA6086-B87C-4A7D-9935-F944EE675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C388-D761-4BFE-B723-7A95758766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05583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52C112A0-9649-4AD5-9E21-8C2B8666AC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2058F08-7CBF-4510-91B8-23B806CB9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4AAB0BF-5695-4B9C-8F18-97E6EFBC2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F4CD1-7ECA-498A-9553-1409407A57E7}" type="datetimeFigureOut">
              <a:rPr lang="fi-FI" smtClean="0"/>
              <a:t>19.4.2022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A6BA2C0-1A0B-4EB4-BB8B-1E8B54B2E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268AE4-DA4D-4613-B6E0-B227A0374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C388-D761-4BFE-B723-7A95758766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6141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 C-sisus:logot+otsikko+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4" y="4681273"/>
            <a:ext cx="8964186" cy="381001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09725" y="442745"/>
            <a:ext cx="6459538" cy="868529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5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76007" y="4377978"/>
            <a:ext cx="342900" cy="250029"/>
          </a:xfrm>
        </p:spPr>
        <p:txBody>
          <a:bodyPr anchor="t" anchorCtr="0"/>
          <a:lstStyle>
            <a:lvl1pPr algn="r">
              <a:defRPr/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560857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C-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0" y="1311276"/>
            <a:ext cx="9144000" cy="33229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7957"/>
            <a:ext cx="9143998" cy="4712945"/>
          </a:xfrm>
          <a:prstGeom prst="rect">
            <a:avLst/>
          </a:prstGeom>
        </p:spPr>
      </p:pic>
      <p:sp>
        <p:nvSpPr>
          <p:cNvPr id="5" name="Otsikko 1"/>
          <p:cNvSpPr>
            <a:spLocks noGrp="1"/>
          </p:cNvSpPr>
          <p:nvPr>
            <p:ph type="ctrTitle" hasCustomPrompt="1"/>
          </p:nvPr>
        </p:nvSpPr>
        <p:spPr>
          <a:xfrm>
            <a:off x="0" y="1876425"/>
            <a:ext cx="9142645" cy="1065184"/>
          </a:xfrm>
        </p:spPr>
        <p:txBody>
          <a:bodyPr anchor="ctr" anchorCtr="0">
            <a:noAutofit/>
          </a:bodyPr>
          <a:lstStyle>
            <a:lvl1pPr algn="ctr">
              <a:lnSpc>
                <a:spcPts val="2800"/>
              </a:lnSpc>
              <a:defRPr lang="fi-FI" sz="2400" b="1" kern="1200" baseline="0" dirty="0" smtClean="0">
                <a:solidFill>
                  <a:schemeClr val="accent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KANSI: Esityksen nimi yhdellä tai </a:t>
            </a:r>
            <a:br>
              <a:rPr lang="fi-FI" dirty="0"/>
            </a:br>
            <a:r>
              <a:rPr lang="fi-FI" dirty="0"/>
              <a:t>useammalla rivillä, valkoisella tai</a:t>
            </a:r>
            <a:br>
              <a:rPr lang="fi-FI" dirty="0"/>
            </a:br>
            <a:r>
              <a:rPr lang="fi-FI" dirty="0"/>
              <a:t>tummanharmaalla tekstillä</a:t>
            </a:r>
          </a:p>
        </p:txBody>
      </p:sp>
      <p:sp>
        <p:nvSpPr>
          <p:cNvPr id="4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0" y="3704544"/>
            <a:ext cx="9144000" cy="239157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Esityksen pitäjä, Organisaatio, päivämäärä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76007" y="4377978"/>
            <a:ext cx="342900" cy="250029"/>
          </a:xfrm>
        </p:spPr>
        <p:txBody>
          <a:bodyPr anchor="t" anchorCtr="0"/>
          <a:lstStyle>
            <a:lvl1pPr algn="r">
              <a:defRPr/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261801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C-sisus:otsikko+ingressi+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4" y="3278120"/>
            <a:ext cx="9055626" cy="186538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09725" y="442745"/>
            <a:ext cx="6459538" cy="868529"/>
          </a:xfrm>
        </p:spPr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14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1609725" y="1311273"/>
            <a:ext cx="6459538" cy="39608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dirty="0"/>
              <a:t>Alaotsikko tai ingressi</a:t>
            </a:r>
          </a:p>
        </p:txBody>
      </p:sp>
      <p:sp>
        <p:nvSpPr>
          <p:cNvPr id="15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76007" y="4377978"/>
            <a:ext cx="342900" cy="250029"/>
          </a:xfrm>
        </p:spPr>
        <p:txBody>
          <a:bodyPr anchor="t" anchorCtr="0"/>
          <a:lstStyle>
            <a:lvl1pPr algn="r">
              <a:defRPr/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609725" y="1832112"/>
            <a:ext cx="6459538" cy="2538276"/>
          </a:xfrm>
        </p:spPr>
        <p:txBody>
          <a:bodyPr>
            <a:noAutofit/>
          </a:bodyPr>
          <a:lstStyle>
            <a:lvl1pPr marL="216000" marR="0" indent="-21600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60000"/>
              <a:buFont typeface="Century Gothic" panose="020B0502020202020204" pitchFamily="34" charset="0"/>
              <a:buChar char="►"/>
              <a:tabLst/>
              <a:defRPr sz="2000"/>
            </a:lvl1pPr>
            <a:lvl2pPr marL="432000" marR="0" indent="-216000" algn="l" defTabSz="9144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60000"/>
              <a:buFont typeface="Century Gothic" panose="020B0502020202020204" pitchFamily="34" charset="0"/>
              <a:buChar char="►"/>
              <a:tabLst/>
              <a:defRPr lang="fi-FI" sz="2000" kern="1200" dirty="0" smtClean="0">
                <a:solidFill>
                  <a:schemeClr val="accent6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48000" marR="0" indent="-216000" algn="l" defTabSz="914400" rtl="0" eaLnBrk="1" fontAlgn="auto" latinLnBrk="0" hangingPunct="1">
              <a:lnSpc>
                <a:spcPts val="16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60000"/>
              <a:buFont typeface="Century Gothic" panose="020B0502020202020204" pitchFamily="34" charset="0"/>
              <a:buChar char="►"/>
              <a:tabLst/>
              <a:defRPr sz="1600">
                <a:solidFill>
                  <a:schemeClr val="accent6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Luettelo ensimmäinen taso</a:t>
            </a:r>
          </a:p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marL="648000" marR="0" lvl="2" indent="-216000" algn="l" defTabSz="914400" rtl="0" eaLnBrk="1" fontAlgn="auto" latinLnBrk="0" hangingPunct="1">
              <a:lnSpc>
                <a:spcPts val="16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ct val="60000"/>
              <a:buFont typeface="Century Gothic" panose="020B0502020202020204" pitchFamily="34" charset="0"/>
              <a:buChar char="►"/>
              <a:tabLst/>
              <a:defRPr/>
            </a:pPr>
            <a:r>
              <a:rPr lang="fi-FI" dirty="0"/>
              <a:t>kolmas taso</a:t>
            </a:r>
          </a:p>
          <a:p>
            <a:pPr lvl="2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697266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609724" y="434975"/>
            <a:ext cx="6459539" cy="87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609725" y="1311274"/>
            <a:ext cx="6459538" cy="30591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76007" y="4370388"/>
            <a:ext cx="342900" cy="25002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accent5"/>
                </a:solidFill>
                <a:latin typeface="Futura Bk BT" panose="020B0502020204020303" pitchFamily="34" charset="0"/>
              </a:defRPr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595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45" r:id="rId2"/>
    <p:sldLayoutId id="2147483772" r:id="rId3"/>
    <p:sldLayoutId id="2147483782" r:id="rId4"/>
    <p:sldLayoutId id="2147483766" r:id="rId5"/>
    <p:sldLayoutId id="2147483780" r:id="rId6"/>
    <p:sldLayoutId id="2147483773" r:id="rId7"/>
    <p:sldLayoutId id="2147483775" r:id="rId8"/>
    <p:sldLayoutId id="2147483776" r:id="rId9"/>
    <p:sldLayoutId id="2147483777" r:id="rId10"/>
    <p:sldLayoutId id="2147483783" r:id="rId11"/>
    <p:sldLayoutId id="2147483778" r:id="rId12"/>
    <p:sldLayoutId id="2147483781" r:id="rId13"/>
    <p:sldLayoutId id="2147483779" r:id="rId14"/>
    <p:sldLayoutId id="2147483774" r:id="rId15"/>
  </p:sldLayoutIdLst>
  <p:transition>
    <p:fade/>
  </p:transition>
  <p:hf hdr="0" ftr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tabLst>
          <a:tab pos="714375" algn="l"/>
        </a:tabLst>
        <a:defRPr sz="2400" b="1" kern="12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16000" indent="-216000" algn="l" defTabSz="914400" rtl="0" eaLnBrk="1" latinLnBrk="0" hangingPunct="1">
        <a:lnSpc>
          <a:spcPts val="2000"/>
        </a:lnSpc>
        <a:spcBef>
          <a:spcPts val="600"/>
        </a:spcBef>
        <a:buClr>
          <a:schemeClr val="tx2"/>
        </a:buClr>
        <a:buSzPct val="60000"/>
        <a:buFont typeface="Century Gothic" panose="020B0502020202020204" pitchFamily="34" charset="0"/>
        <a:buChar char="►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32000" indent="-216000" algn="l" defTabSz="914400" rtl="0" eaLnBrk="1" latinLnBrk="0" hangingPunct="1">
        <a:lnSpc>
          <a:spcPts val="2000"/>
        </a:lnSpc>
        <a:spcBef>
          <a:spcPts val="600"/>
        </a:spcBef>
        <a:buClr>
          <a:schemeClr val="bg2"/>
        </a:buClr>
        <a:buSzPct val="60000"/>
        <a:buFont typeface="Century Gothic" panose="020B0502020202020204" pitchFamily="34" charset="0"/>
        <a:buChar char="►"/>
        <a:defRPr sz="2000" kern="1200">
          <a:solidFill>
            <a:schemeClr val="accent6"/>
          </a:solidFill>
          <a:latin typeface="Calibri" panose="020F0502020204030204" pitchFamily="34" charset="0"/>
          <a:ea typeface="+mn-ea"/>
          <a:cs typeface="+mn-cs"/>
        </a:defRPr>
      </a:lvl2pPr>
      <a:lvl3pPr marL="648000" indent="-216000" algn="l" defTabSz="914400" rtl="0" eaLnBrk="1" latinLnBrk="0" hangingPunct="1">
        <a:lnSpc>
          <a:spcPts val="1600"/>
        </a:lnSpc>
        <a:spcBef>
          <a:spcPts val="600"/>
        </a:spcBef>
        <a:buClr>
          <a:schemeClr val="accent5"/>
        </a:buClr>
        <a:buSzPct val="60000"/>
        <a:buFont typeface="Century Gothic" panose="020B0502020202020204" pitchFamily="34" charset="0"/>
        <a:buChar char="►"/>
        <a:defRPr sz="1600" kern="1200">
          <a:solidFill>
            <a:schemeClr val="accent6"/>
          </a:solidFill>
          <a:latin typeface="Calibri" panose="020F0502020204030204" pitchFamily="34" charset="0"/>
          <a:ea typeface="+mn-ea"/>
          <a:cs typeface="+mn-cs"/>
        </a:defRPr>
      </a:lvl3pPr>
      <a:lvl4pPr marL="864000" indent="-216000" algn="l" defTabSz="914400" rtl="0" eaLnBrk="1" latinLnBrk="0" hangingPunct="1">
        <a:lnSpc>
          <a:spcPts val="1600"/>
        </a:lnSpc>
        <a:spcBef>
          <a:spcPts val="300"/>
        </a:spcBef>
        <a:buClr>
          <a:schemeClr val="accent5"/>
        </a:buClr>
        <a:buSzPct val="60000"/>
        <a:buFont typeface="Century Gothic" panose="020B0502020202020204" pitchFamily="34" charset="0"/>
        <a:buChar char="►"/>
        <a:defRPr sz="1600" kern="1200">
          <a:solidFill>
            <a:schemeClr val="accent6"/>
          </a:solidFill>
          <a:latin typeface="Calibri" panose="020F0502020204030204" pitchFamily="34" charset="0"/>
          <a:ea typeface="+mn-ea"/>
          <a:cs typeface="+mn-cs"/>
        </a:defRPr>
      </a:lvl4pPr>
      <a:lvl5pPr marL="1080000" indent="-216000" algn="l" defTabSz="914400" rtl="0" eaLnBrk="1" latinLnBrk="0" hangingPunct="1">
        <a:lnSpc>
          <a:spcPts val="1600"/>
        </a:lnSpc>
        <a:spcBef>
          <a:spcPts val="300"/>
        </a:spcBef>
        <a:buClr>
          <a:schemeClr val="accent5"/>
        </a:buClr>
        <a:buSzPct val="60000"/>
        <a:buFont typeface="Century Gothic" panose="020B0502020202020204" pitchFamily="34" charset="0"/>
        <a:buChar char="►"/>
        <a:defRPr sz="1600" i="0" kern="1200">
          <a:solidFill>
            <a:schemeClr val="accent6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379388"/>
            <a:ext cx="6733382" cy="304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0" y="386408"/>
            <a:ext cx="7412159" cy="741567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20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54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2pPr>
      <a:lvl3pPr marL="90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700" kern="1200">
          <a:solidFill>
            <a:schemeClr val="tx1"/>
          </a:solidFill>
          <a:latin typeface="Arial"/>
          <a:ea typeface="+mn-ea"/>
          <a:cs typeface="Arial"/>
        </a:defRPr>
      </a:lvl3pPr>
      <a:lvl4pPr marL="126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00000"/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4pPr>
      <a:lvl5pPr marL="162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63689" y="1379935"/>
            <a:ext cx="6734175" cy="304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en-US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884240" y="386955"/>
            <a:ext cx="7413625" cy="74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  <a:endParaRPr lang="en-US"/>
          </a:p>
        </p:txBody>
      </p:sp>
      <p:pic>
        <p:nvPicPr>
          <p:cNvPr id="5" name="Picture 6" descr="CITY_OF_TURKU_WHITE-01.pn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906" y="4427977"/>
            <a:ext cx="1085092" cy="5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96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</p:sldLayoutIdLst>
  <p:txStyles>
    <p:titleStyle>
      <a:lvl1pPr algn="l" defTabSz="342892" rtl="0" fontAlgn="base"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latin typeface="Arial"/>
          <a:ea typeface="ヒラギノ角ゴ Pro W3" charset="0"/>
          <a:cs typeface="Arial"/>
        </a:defRPr>
      </a:lvl1pPr>
      <a:lvl2pPr algn="l" defTabSz="342892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ヒラギノ角ゴ Pro W3" charset="0"/>
        </a:defRPr>
      </a:lvl2pPr>
      <a:lvl3pPr algn="l" defTabSz="342892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ヒラギノ角ゴ Pro W3" charset="0"/>
        </a:defRPr>
      </a:lvl3pPr>
      <a:lvl4pPr algn="l" defTabSz="342892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ヒラギノ角ゴ Pro W3" charset="0"/>
        </a:defRPr>
      </a:lvl4pPr>
      <a:lvl5pPr algn="l" defTabSz="342892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ヒラギノ角ゴ Pro W3" charset="0"/>
        </a:defRPr>
      </a:lvl5pPr>
      <a:lvl6pPr marL="342892" algn="l" defTabSz="342892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ヒラギノ角ゴ Pro W3" charset="0"/>
        </a:defRPr>
      </a:lvl6pPr>
      <a:lvl7pPr marL="685783" algn="l" defTabSz="342892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ヒラギノ角ゴ Pro W3" charset="0"/>
        </a:defRPr>
      </a:lvl7pPr>
      <a:lvl8pPr marL="1028675" algn="l" defTabSz="342892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ヒラギノ角ゴ Pro W3" charset="0"/>
        </a:defRPr>
      </a:lvl8pPr>
      <a:lvl9pPr marL="1371566" algn="l" defTabSz="342892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ヒラギノ角ゴ Pro W3" charset="0"/>
        </a:defRPr>
      </a:lvl9pPr>
    </p:titleStyle>
    <p:bodyStyle>
      <a:lvl1pPr marL="134538" indent="-134538" algn="l" defTabSz="342892" rtl="0" fontAlgn="base">
        <a:lnSpc>
          <a:spcPts val="1575"/>
        </a:lnSpc>
        <a:spcBef>
          <a:spcPct val="0"/>
        </a:spcBef>
        <a:spcAft>
          <a:spcPts val="90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430995" indent="-134538" algn="l" defTabSz="342892" rtl="0" fontAlgn="base">
        <a:lnSpc>
          <a:spcPts val="1575"/>
        </a:lnSpc>
        <a:spcBef>
          <a:spcPct val="0"/>
        </a:spcBef>
        <a:spcAft>
          <a:spcPts val="900"/>
        </a:spcAft>
        <a:buFont typeface="Lucida Grande"/>
        <a:buChar char="-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2pPr>
      <a:lvl3pPr marL="701261" indent="-134538" algn="l" defTabSz="342892" rtl="0" fontAlgn="base">
        <a:lnSpc>
          <a:spcPts val="1575"/>
        </a:lnSpc>
        <a:spcBef>
          <a:spcPct val="0"/>
        </a:spcBef>
        <a:spcAft>
          <a:spcPts val="900"/>
        </a:spcAft>
        <a:buSzPct val="60000"/>
        <a:buFont typeface="Courier New" charset="0"/>
        <a:buChar char="o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3pPr>
      <a:lvl4pPr marL="971526" indent="-134538" algn="l" defTabSz="342892" rtl="0" fontAlgn="base">
        <a:lnSpc>
          <a:spcPts val="1575"/>
        </a:lnSpc>
        <a:spcBef>
          <a:spcPct val="0"/>
        </a:spcBef>
        <a:spcAft>
          <a:spcPts val="900"/>
        </a:spcAft>
        <a:buFont typeface="Lucida Grande"/>
        <a:buChar char="-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4pPr>
      <a:lvl5pPr marL="1241791" indent="-134538" algn="l" defTabSz="342892" rtl="0" fontAlgn="base">
        <a:lnSpc>
          <a:spcPts val="1575"/>
        </a:lnSpc>
        <a:spcBef>
          <a:spcPct val="0"/>
        </a:spcBef>
        <a:spcAft>
          <a:spcPts val="900"/>
        </a:spcAft>
        <a:buFont typeface="Lucida Grande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609725" y="434976"/>
            <a:ext cx="6459539" cy="87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609725" y="1311275"/>
            <a:ext cx="6459538" cy="30591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76007" y="4370389"/>
            <a:ext cx="342900" cy="25002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accent5"/>
                </a:solidFill>
                <a:latin typeface="Futura Bk BT" panose="020B0502020204020303" pitchFamily="34" charset="0"/>
              </a:defRPr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58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  <p:sldLayoutId id="2147483997" r:id="rId13"/>
    <p:sldLayoutId id="2147483998" r:id="rId14"/>
    <p:sldLayoutId id="2147483999" r:id="rId15"/>
    <p:sldLayoutId id="2147484000" r:id="rId16"/>
  </p:sldLayoutIdLst>
  <p:transition>
    <p:fade/>
  </p:transition>
  <p:hf hdr="0" ftr="0"/>
  <p:txStyles>
    <p:titleStyle>
      <a:lvl1pPr algn="l" defTabSz="914378" rtl="0" eaLnBrk="1" latinLnBrk="0" hangingPunct="1">
        <a:lnSpc>
          <a:spcPts val="2600"/>
        </a:lnSpc>
        <a:spcBef>
          <a:spcPct val="0"/>
        </a:spcBef>
        <a:buNone/>
        <a:tabLst>
          <a:tab pos="714357" algn="l"/>
        </a:tabLst>
        <a:defRPr sz="2400" b="1" kern="12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15995" indent="-215995" algn="l" defTabSz="914378" rtl="0" eaLnBrk="1" latinLnBrk="0" hangingPunct="1">
        <a:lnSpc>
          <a:spcPts val="2000"/>
        </a:lnSpc>
        <a:spcBef>
          <a:spcPts val="600"/>
        </a:spcBef>
        <a:buClr>
          <a:schemeClr val="tx2"/>
        </a:buClr>
        <a:buSzPct val="60000"/>
        <a:buFont typeface="Century Gothic" panose="020B0502020202020204" pitchFamily="34" charset="0"/>
        <a:buChar char="►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31990" indent="-215995" algn="l" defTabSz="914378" rtl="0" eaLnBrk="1" latinLnBrk="0" hangingPunct="1">
        <a:lnSpc>
          <a:spcPts val="2000"/>
        </a:lnSpc>
        <a:spcBef>
          <a:spcPts val="600"/>
        </a:spcBef>
        <a:buClr>
          <a:schemeClr val="bg2"/>
        </a:buClr>
        <a:buSzPct val="60000"/>
        <a:buFont typeface="Century Gothic" panose="020B0502020202020204" pitchFamily="34" charset="0"/>
        <a:buChar char="►"/>
        <a:defRPr sz="2000" kern="1200">
          <a:solidFill>
            <a:schemeClr val="accent6"/>
          </a:solidFill>
          <a:latin typeface="Calibri" panose="020F0502020204030204" pitchFamily="34" charset="0"/>
          <a:ea typeface="+mn-ea"/>
          <a:cs typeface="+mn-cs"/>
        </a:defRPr>
      </a:lvl2pPr>
      <a:lvl3pPr marL="647984" indent="-215995" algn="l" defTabSz="914378" rtl="0" eaLnBrk="1" latinLnBrk="0" hangingPunct="1">
        <a:lnSpc>
          <a:spcPts val="1600"/>
        </a:lnSpc>
        <a:spcBef>
          <a:spcPts val="600"/>
        </a:spcBef>
        <a:buClr>
          <a:schemeClr val="accent5"/>
        </a:buClr>
        <a:buSzPct val="60000"/>
        <a:buFont typeface="Century Gothic" panose="020B0502020202020204" pitchFamily="34" charset="0"/>
        <a:buChar char="►"/>
        <a:defRPr sz="1600" kern="1200">
          <a:solidFill>
            <a:schemeClr val="accent6"/>
          </a:solidFill>
          <a:latin typeface="Calibri" panose="020F0502020204030204" pitchFamily="34" charset="0"/>
          <a:ea typeface="+mn-ea"/>
          <a:cs typeface="+mn-cs"/>
        </a:defRPr>
      </a:lvl3pPr>
      <a:lvl4pPr marL="863978" indent="-215995" algn="l" defTabSz="914378" rtl="0" eaLnBrk="1" latinLnBrk="0" hangingPunct="1">
        <a:lnSpc>
          <a:spcPts val="1600"/>
        </a:lnSpc>
        <a:spcBef>
          <a:spcPts val="300"/>
        </a:spcBef>
        <a:buClr>
          <a:schemeClr val="accent5"/>
        </a:buClr>
        <a:buSzPct val="60000"/>
        <a:buFont typeface="Century Gothic" panose="020B0502020202020204" pitchFamily="34" charset="0"/>
        <a:buChar char="►"/>
        <a:defRPr sz="1600" kern="1200">
          <a:solidFill>
            <a:schemeClr val="accent6"/>
          </a:solidFill>
          <a:latin typeface="Calibri" panose="020F0502020204030204" pitchFamily="34" charset="0"/>
          <a:ea typeface="+mn-ea"/>
          <a:cs typeface="+mn-cs"/>
        </a:defRPr>
      </a:lvl4pPr>
      <a:lvl5pPr marL="1079973" indent="-215995" algn="l" defTabSz="914378" rtl="0" eaLnBrk="1" latinLnBrk="0" hangingPunct="1">
        <a:lnSpc>
          <a:spcPts val="1600"/>
        </a:lnSpc>
        <a:spcBef>
          <a:spcPts val="300"/>
        </a:spcBef>
        <a:buClr>
          <a:schemeClr val="accent5"/>
        </a:buClr>
        <a:buSzPct val="60000"/>
        <a:buFont typeface="Century Gothic" panose="020B0502020202020204" pitchFamily="34" charset="0"/>
        <a:buChar char="►"/>
        <a:defRPr sz="1600" i="0" kern="1200">
          <a:solidFill>
            <a:schemeClr val="accent6"/>
          </a:solidFill>
          <a:latin typeface="Calibri" panose="020F0502020204030204" pitchFamily="34" charset="0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396B371-E955-40C3-808E-ECEADCAAC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136B73D-C586-4A6D-AC9B-31581487F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F76B595-CFD7-40AA-9AC1-0A203E5472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F4CD1-7ECA-498A-9553-1409407A57E7}" type="datetimeFigureOut">
              <a:rPr lang="fi-FI" smtClean="0"/>
              <a:t>19.4.2022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CDB48EC-FDA1-4662-A577-AB34886BD1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72C939E-D7AA-45FC-B71C-A89D44651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4C388-D761-4BFE-B723-7A95758766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232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kaupunkisuunnittelu.turku.fi/kaavoitus/7250-2017Osallistumis-jaarviointisuunnitelmaID5757-Aloitus.pdf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69D899-2450-4D08-B2F5-6ABFAD2341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Turussa tuumittua</a:t>
            </a:r>
            <a:br>
              <a:rPr lang="fi-FI" dirty="0"/>
            </a:br>
            <a:r>
              <a:rPr lang="fi-FI" dirty="0"/>
              <a:t>-</a:t>
            </a:r>
            <a:br>
              <a:rPr lang="fi-FI" dirty="0"/>
            </a:br>
            <a:r>
              <a:rPr lang="fi-FI" dirty="0"/>
              <a:t>kommenttipuheenvuoro Hiilikartan käynnistyksiin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01BE432-10D0-4C78-B92A-72E14A4AE5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projektipäällikkö Kristina Karppi, kaupunkisuunnittelu ja maaomaisuus, Turun kaupunki</a:t>
            </a:r>
            <a:br>
              <a:rPr lang="fi-FI" dirty="0"/>
            </a:br>
            <a:r>
              <a:rPr lang="fi-FI" dirty="0"/>
              <a:t>19.4.2022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2317B10-8033-4D28-8BA0-53A913020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2915363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7CD36AAF-7AA6-472A-B82B-EF14F450B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25" y="0"/>
            <a:ext cx="7654550" cy="5143500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EA8842F0-C16F-4AE1-B470-E161EEB7EFDA}"/>
              </a:ext>
            </a:extLst>
          </p:cNvPr>
          <p:cNvSpPr txBox="1">
            <a:spLocks/>
          </p:cNvSpPr>
          <p:nvPr/>
        </p:nvSpPr>
        <p:spPr>
          <a:xfrm>
            <a:off x="5609508" y="4488008"/>
            <a:ext cx="2225615" cy="428097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85800"/>
            <a:r>
              <a:rPr lang="fi-FI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5" name="Vapaamuotoinen: Muoto 4">
            <a:extLst>
              <a:ext uri="{FF2B5EF4-FFF2-40B4-BE49-F238E27FC236}">
                <a16:creationId xmlns:a16="http://schemas.microsoft.com/office/drawing/2014/main" id="{9A1723CA-22BA-41C7-A36D-2A4C2CC1992E}"/>
              </a:ext>
            </a:extLst>
          </p:cNvPr>
          <p:cNvSpPr/>
          <p:nvPr/>
        </p:nvSpPr>
        <p:spPr>
          <a:xfrm>
            <a:off x="6741409" y="1035170"/>
            <a:ext cx="1636997" cy="1358661"/>
          </a:xfrm>
          <a:custGeom>
            <a:avLst/>
            <a:gdLst>
              <a:gd name="connsiteX0" fmla="*/ 172708 w 2182663"/>
              <a:gd name="connsiteY0" fmla="*/ 871268 h 1811548"/>
              <a:gd name="connsiteX1" fmla="*/ 250346 w 2182663"/>
              <a:gd name="connsiteY1" fmla="*/ 974785 h 1811548"/>
              <a:gd name="connsiteX2" fmla="*/ 776557 w 2182663"/>
              <a:gd name="connsiteY2" fmla="*/ 1354348 h 1811548"/>
              <a:gd name="connsiteX3" fmla="*/ 862821 w 2182663"/>
              <a:gd name="connsiteY3" fmla="*/ 1397480 h 1811548"/>
              <a:gd name="connsiteX4" fmla="*/ 897327 w 2182663"/>
              <a:gd name="connsiteY4" fmla="*/ 1457865 h 1811548"/>
              <a:gd name="connsiteX5" fmla="*/ 949085 w 2182663"/>
              <a:gd name="connsiteY5" fmla="*/ 1492370 h 1811548"/>
              <a:gd name="connsiteX6" fmla="*/ 1009470 w 2182663"/>
              <a:gd name="connsiteY6" fmla="*/ 1544129 h 1811548"/>
              <a:gd name="connsiteX7" fmla="*/ 1026723 w 2182663"/>
              <a:gd name="connsiteY7" fmla="*/ 1587261 h 1811548"/>
              <a:gd name="connsiteX8" fmla="*/ 1078481 w 2182663"/>
              <a:gd name="connsiteY8" fmla="*/ 1630393 h 1811548"/>
              <a:gd name="connsiteX9" fmla="*/ 1147493 w 2182663"/>
              <a:gd name="connsiteY9" fmla="*/ 1682151 h 1811548"/>
              <a:gd name="connsiteX10" fmla="*/ 1190625 w 2182663"/>
              <a:gd name="connsiteY10" fmla="*/ 1725283 h 1811548"/>
              <a:gd name="connsiteX11" fmla="*/ 1337274 w 2182663"/>
              <a:gd name="connsiteY11" fmla="*/ 1794295 h 1811548"/>
              <a:gd name="connsiteX12" fmla="*/ 1371780 w 2182663"/>
              <a:gd name="connsiteY12" fmla="*/ 1811548 h 1811548"/>
              <a:gd name="connsiteX13" fmla="*/ 1535681 w 2182663"/>
              <a:gd name="connsiteY13" fmla="*/ 1777042 h 1811548"/>
              <a:gd name="connsiteX14" fmla="*/ 1587440 w 2182663"/>
              <a:gd name="connsiteY14" fmla="*/ 1759789 h 1811548"/>
              <a:gd name="connsiteX15" fmla="*/ 1897991 w 2182663"/>
              <a:gd name="connsiteY15" fmla="*/ 1406106 h 1811548"/>
              <a:gd name="connsiteX16" fmla="*/ 1932497 w 2182663"/>
              <a:gd name="connsiteY16" fmla="*/ 1345721 h 1811548"/>
              <a:gd name="connsiteX17" fmla="*/ 1992881 w 2182663"/>
              <a:gd name="connsiteY17" fmla="*/ 1293963 h 1811548"/>
              <a:gd name="connsiteX18" fmla="*/ 2105025 w 2182663"/>
              <a:gd name="connsiteY18" fmla="*/ 1121434 h 1811548"/>
              <a:gd name="connsiteX19" fmla="*/ 2113651 w 2182663"/>
              <a:gd name="connsiteY19" fmla="*/ 1078302 h 1811548"/>
              <a:gd name="connsiteX20" fmla="*/ 2130904 w 2182663"/>
              <a:gd name="connsiteY20" fmla="*/ 1035170 h 1811548"/>
              <a:gd name="connsiteX21" fmla="*/ 2148157 w 2182663"/>
              <a:gd name="connsiteY21" fmla="*/ 871268 h 1811548"/>
              <a:gd name="connsiteX22" fmla="*/ 2182663 w 2182663"/>
              <a:gd name="connsiteY22" fmla="*/ 207034 h 1811548"/>
              <a:gd name="connsiteX23" fmla="*/ 2174036 w 2182663"/>
              <a:gd name="connsiteY23" fmla="*/ 69012 h 1811548"/>
              <a:gd name="connsiteX24" fmla="*/ 2148157 w 2182663"/>
              <a:gd name="connsiteY24" fmla="*/ 51759 h 1811548"/>
              <a:gd name="connsiteX25" fmla="*/ 2105025 w 2182663"/>
              <a:gd name="connsiteY25" fmla="*/ 34506 h 1811548"/>
              <a:gd name="connsiteX26" fmla="*/ 1984255 w 2182663"/>
              <a:gd name="connsiteY26" fmla="*/ 0 h 1811548"/>
              <a:gd name="connsiteX27" fmla="*/ 1716836 w 2182663"/>
              <a:gd name="connsiteY27" fmla="*/ 34506 h 1811548"/>
              <a:gd name="connsiteX28" fmla="*/ 1501176 w 2182663"/>
              <a:gd name="connsiteY28" fmla="*/ 129397 h 1811548"/>
              <a:gd name="connsiteX29" fmla="*/ 1371780 w 2182663"/>
              <a:gd name="connsiteY29" fmla="*/ 172529 h 1811548"/>
              <a:gd name="connsiteX30" fmla="*/ 1181998 w 2182663"/>
              <a:gd name="connsiteY30" fmla="*/ 258793 h 1811548"/>
              <a:gd name="connsiteX31" fmla="*/ 1061229 w 2182663"/>
              <a:gd name="connsiteY31" fmla="*/ 293299 h 1811548"/>
              <a:gd name="connsiteX32" fmla="*/ 897327 w 2182663"/>
              <a:gd name="connsiteY32" fmla="*/ 345057 h 1811548"/>
              <a:gd name="connsiteX33" fmla="*/ 750678 w 2182663"/>
              <a:gd name="connsiteY33" fmla="*/ 379563 h 1811548"/>
              <a:gd name="connsiteX34" fmla="*/ 578149 w 2182663"/>
              <a:gd name="connsiteY34" fmla="*/ 431321 h 1811548"/>
              <a:gd name="connsiteX35" fmla="*/ 345236 w 2182663"/>
              <a:gd name="connsiteY35" fmla="*/ 448574 h 1811548"/>
              <a:gd name="connsiteX36" fmla="*/ 258972 w 2182663"/>
              <a:gd name="connsiteY36" fmla="*/ 491706 h 1811548"/>
              <a:gd name="connsiteX37" fmla="*/ 181334 w 2182663"/>
              <a:gd name="connsiteY37" fmla="*/ 517585 h 1811548"/>
              <a:gd name="connsiteX38" fmla="*/ 120949 w 2182663"/>
              <a:gd name="connsiteY38" fmla="*/ 569344 h 1811548"/>
              <a:gd name="connsiteX39" fmla="*/ 51938 w 2182663"/>
              <a:gd name="connsiteY39" fmla="*/ 603849 h 1811548"/>
              <a:gd name="connsiteX40" fmla="*/ 180 w 2182663"/>
              <a:gd name="connsiteY40" fmla="*/ 655608 h 1811548"/>
              <a:gd name="connsiteX41" fmla="*/ 86444 w 2182663"/>
              <a:gd name="connsiteY41" fmla="*/ 810883 h 1811548"/>
              <a:gd name="connsiteX42" fmla="*/ 103697 w 2182663"/>
              <a:gd name="connsiteY42" fmla="*/ 819510 h 1811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182663" h="1811548">
                <a:moveTo>
                  <a:pt x="172708" y="871268"/>
                </a:moveTo>
                <a:cubicBezTo>
                  <a:pt x="198587" y="905774"/>
                  <a:pt x="217843" y="946431"/>
                  <a:pt x="250346" y="974785"/>
                </a:cubicBezTo>
                <a:cubicBezTo>
                  <a:pt x="386248" y="1093338"/>
                  <a:pt x="609310" y="1252986"/>
                  <a:pt x="776557" y="1354348"/>
                </a:cubicBezTo>
                <a:cubicBezTo>
                  <a:pt x="804050" y="1371011"/>
                  <a:pt x="834066" y="1383103"/>
                  <a:pt x="862821" y="1397480"/>
                </a:cubicBezTo>
                <a:cubicBezTo>
                  <a:pt x="874323" y="1417608"/>
                  <a:pt x="881732" y="1440711"/>
                  <a:pt x="897327" y="1457865"/>
                </a:cubicBezTo>
                <a:cubicBezTo>
                  <a:pt x="911275" y="1473208"/>
                  <a:pt x="932650" y="1479728"/>
                  <a:pt x="949085" y="1492370"/>
                </a:cubicBezTo>
                <a:cubicBezTo>
                  <a:pt x="970098" y="1508534"/>
                  <a:pt x="989342" y="1526876"/>
                  <a:pt x="1009470" y="1544129"/>
                </a:cubicBezTo>
                <a:cubicBezTo>
                  <a:pt x="1015221" y="1558506"/>
                  <a:pt x="1018516" y="1574130"/>
                  <a:pt x="1026723" y="1587261"/>
                </a:cubicBezTo>
                <a:cubicBezTo>
                  <a:pt x="1040045" y="1608575"/>
                  <a:pt x="1059354" y="1616482"/>
                  <a:pt x="1078481" y="1630393"/>
                </a:cubicBezTo>
                <a:cubicBezTo>
                  <a:pt x="1101736" y="1647306"/>
                  <a:pt x="1125542" y="1663577"/>
                  <a:pt x="1147493" y="1682151"/>
                </a:cubicBezTo>
                <a:cubicBezTo>
                  <a:pt x="1163015" y="1695285"/>
                  <a:pt x="1174080" y="1713465"/>
                  <a:pt x="1190625" y="1725283"/>
                </a:cubicBezTo>
                <a:cubicBezTo>
                  <a:pt x="1253200" y="1769980"/>
                  <a:pt x="1270865" y="1766625"/>
                  <a:pt x="1337274" y="1794295"/>
                </a:cubicBezTo>
                <a:cubicBezTo>
                  <a:pt x="1349144" y="1799241"/>
                  <a:pt x="1360278" y="1805797"/>
                  <a:pt x="1371780" y="1811548"/>
                </a:cubicBezTo>
                <a:cubicBezTo>
                  <a:pt x="1426414" y="1800046"/>
                  <a:pt x="1481391" y="1790072"/>
                  <a:pt x="1535681" y="1777042"/>
                </a:cubicBezTo>
                <a:cubicBezTo>
                  <a:pt x="1553365" y="1772798"/>
                  <a:pt x="1573787" y="1771803"/>
                  <a:pt x="1587440" y="1759789"/>
                </a:cubicBezTo>
                <a:cubicBezTo>
                  <a:pt x="1642982" y="1710912"/>
                  <a:pt x="1859970" y="1472641"/>
                  <a:pt x="1897991" y="1406106"/>
                </a:cubicBezTo>
                <a:cubicBezTo>
                  <a:pt x="1909493" y="1385978"/>
                  <a:pt x="1917522" y="1363419"/>
                  <a:pt x="1932497" y="1345721"/>
                </a:cubicBezTo>
                <a:cubicBezTo>
                  <a:pt x="1949621" y="1325483"/>
                  <a:pt x="1974750" y="1313303"/>
                  <a:pt x="1992881" y="1293963"/>
                </a:cubicBezTo>
                <a:cubicBezTo>
                  <a:pt x="2064477" y="1217594"/>
                  <a:pt x="2060703" y="1210080"/>
                  <a:pt x="2105025" y="1121434"/>
                </a:cubicBezTo>
                <a:cubicBezTo>
                  <a:pt x="2107900" y="1107057"/>
                  <a:pt x="2109438" y="1092346"/>
                  <a:pt x="2113651" y="1078302"/>
                </a:cubicBezTo>
                <a:cubicBezTo>
                  <a:pt x="2118101" y="1063470"/>
                  <a:pt x="2127422" y="1050258"/>
                  <a:pt x="2130904" y="1035170"/>
                </a:cubicBezTo>
                <a:cubicBezTo>
                  <a:pt x="2136079" y="1012743"/>
                  <a:pt x="2147555" y="882248"/>
                  <a:pt x="2148157" y="871268"/>
                </a:cubicBezTo>
                <a:cubicBezTo>
                  <a:pt x="2196920" y="-18656"/>
                  <a:pt x="2157126" y="590065"/>
                  <a:pt x="2182663" y="207034"/>
                </a:cubicBezTo>
                <a:cubicBezTo>
                  <a:pt x="2179787" y="161027"/>
                  <a:pt x="2184036" y="114011"/>
                  <a:pt x="2174036" y="69012"/>
                </a:cubicBezTo>
                <a:cubicBezTo>
                  <a:pt x="2171787" y="58891"/>
                  <a:pt x="2157430" y="56396"/>
                  <a:pt x="2148157" y="51759"/>
                </a:cubicBezTo>
                <a:cubicBezTo>
                  <a:pt x="2134307" y="44834"/>
                  <a:pt x="2119791" y="39169"/>
                  <a:pt x="2105025" y="34506"/>
                </a:cubicBezTo>
                <a:cubicBezTo>
                  <a:pt x="2065101" y="21898"/>
                  <a:pt x="2024512" y="11502"/>
                  <a:pt x="1984255" y="0"/>
                </a:cubicBezTo>
                <a:cubicBezTo>
                  <a:pt x="1895115" y="11502"/>
                  <a:pt x="1803654" y="11251"/>
                  <a:pt x="1716836" y="34506"/>
                </a:cubicBezTo>
                <a:cubicBezTo>
                  <a:pt x="1640973" y="54827"/>
                  <a:pt x="1574096" y="100229"/>
                  <a:pt x="1501176" y="129397"/>
                </a:cubicBezTo>
                <a:cubicBezTo>
                  <a:pt x="1458963" y="146282"/>
                  <a:pt x="1413914" y="155448"/>
                  <a:pt x="1371780" y="172529"/>
                </a:cubicBezTo>
                <a:cubicBezTo>
                  <a:pt x="1307382" y="198636"/>
                  <a:pt x="1248813" y="239703"/>
                  <a:pt x="1181998" y="258793"/>
                </a:cubicBezTo>
                <a:lnTo>
                  <a:pt x="1061229" y="293299"/>
                </a:lnTo>
                <a:cubicBezTo>
                  <a:pt x="1006398" y="309915"/>
                  <a:pt x="953097" y="331934"/>
                  <a:pt x="897327" y="345057"/>
                </a:cubicBezTo>
                <a:cubicBezTo>
                  <a:pt x="848444" y="356559"/>
                  <a:pt x="799157" y="366461"/>
                  <a:pt x="750678" y="379563"/>
                </a:cubicBezTo>
                <a:cubicBezTo>
                  <a:pt x="692716" y="395228"/>
                  <a:pt x="637339" y="421246"/>
                  <a:pt x="578149" y="431321"/>
                </a:cubicBezTo>
                <a:cubicBezTo>
                  <a:pt x="501402" y="444384"/>
                  <a:pt x="422874" y="442823"/>
                  <a:pt x="345236" y="448574"/>
                </a:cubicBezTo>
                <a:cubicBezTo>
                  <a:pt x="316481" y="462951"/>
                  <a:pt x="288601" y="479231"/>
                  <a:pt x="258972" y="491706"/>
                </a:cubicBezTo>
                <a:cubicBezTo>
                  <a:pt x="233831" y="502292"/>
                  <a:pt x="205110" y="504211"/>
                  <a:pt x="181334" y="517585"/>
                </a:cubicBezTo>
                <a:cubicBezTo>
                  <a:pt x="158228" y="530582"/>
                  <a:pt x="143007" y="554639"/>
                  <a:pt x="120949" y="569344"/>
                </a:cubicBezTo>
                <a:cubicBezTo>
                  <a:pt x="99550" y="583610"/>
                  <a:pt x="74942" y="592347"/>
                  <a:pt x="51938" y="603849"/>
                </a:cubicBezTo>
                <a:cubicBezTo>
                  <a:pt x="34685" y="621102"/>
                  <a:pt x="1462" y="631243"/>
                  <a:pt x="180" y="655608"/>
                </a:cubicBezTo>
                <a:cubicBezTo>
                  <a:pt x="-3234" y="720470"/>
                  <a:pt x="42327" y="773069"/>
                  <a:pt x="86444" y="810883"/>
                </a:cubicBezTo>
                <a:cubicBezTo>
                  <a:pt x="91326" y="815068"/>
                  <a:pt x="97946" y="816634"/>
                  <a:pt x="103697" y="81951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fi-FI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Vapaamuotoinen: Muoto 5">
            <a:extLst>
              <a:ext uri="{FF2B5EF4-FFF2-40B4-BE49-F238E27FC236}">
                <a16:creationId xmlns:a16="http://schemas.microsoft.com/office/drawing/2014/main" id="{EEB3AD76-8287-4D39-857B-E63FE723CD08}"/>
              </a:ext>
            </a:extLst>
          </p:cNvPr>
          <p:cNvSpPr/>
          <p:nvPr/>
        </p:nvSpPr>
        <p:spPr>
          <a:xfrm>
            <a:off x="1850294" y="2464998"/>
            <a:ext cx="672933" cy="1171036"/>
          </a:xfrm>
          <a:custGeom>
            <a:avLst/>
            <a:gdLst>
              <a:gd name="connsiteX0" fmla="*/ 897244 w 897244"/>
              <a:gd name="connsiteY0" fmla="*/ 707366 h 1561381"/>
              <a:gd name="connsiteX1" fmla="*/ 879991 w 897244"/>
              <a:gd name="connsiteY1" fmla="*/ 621102 h 1561381"/>
              <a:gd name="connsiteX2" fmla="*/ 836859 w 897244"/>
              <a:gd name="connsiteY2" fmla="*/ 491706 h 1561381"/>
              <a:gd name="connsiteX3" fmla="*/ 810980 w 897244"/>
              <a:gd name="connsiteY3" fmla="*/ 379562 h 1561381"/>
              <a:gd name="connsiteX4" fmla="*/ 793727 w 897244"/>
              <a:gd name="connsiteY4" fmla="*/ 138023 h 1561381"/>
              <a:gd name="connsiteX5" fmla="*/ 785100 w 897244"/>
              <a:gd name="connsiteY5" fmla="*/ 94891 h 1561381"/>
              <a:gd name="connsiteX6" fmla="*/ 767848 w 897244"/>
              <a:gd name="connsiteY6" fmla="*/ 60385 h 1561381"/>
              <a:gd name="connsiteX7" fmla="*/ 750595 w 897244"/>
              <a:gd name="connsiteY7" fmla="*/ 17253 h 1561381"/>
              <a:gd name="connsiteX8" fmla="*/ 707463 w 897244"/>
              <a:gd name="connsiteY8" fmla="*/ 0 h 1561381"/>
              <a:gd name="connsiteX9" fmla="*/ 552187 w 897244"/>
              <a:gd name="connsiteY9" fmla="*/ 77638 h 1561381"/>
              <a:gd name="connsiteX10" fmla="*/ 491802 w 897244"/>
              <a:gd name="connsiteY10" fmla="*/ 181155 h 1561381"/>
              <a:gd name="connsiteX11" fmla="*/ 448670 w 897244"/>
              <a:gd name="connsiteY11" fmla="*/ 224287 h 1561381"/>
              <a:gd name="connsiteX12" fmla="*/ 414165 w 897244"/>
              <a:gd name="connsiteY12" fmla="*/ 276045 h 1561381"/>
              <a:gd name="connsiteX13" fmla="*/ 327900 w 897244"/>
              <a:gd name="connsiteY13" fmla="*/ 431321 h 1561381"/>
              <a:gd name="connsiteX14" fmla="*/ 302021 w 897244"/>
              <a:gd name="connsiteY14" fmla="*/ 500332 h 1561381"/>
              <a:gd name="connsiteX15" fmla="*/ 241636 w 897244"/>
              <a:gd name="connsiteY15" fmla="*/ 646981 h 1561381"/>
              <a:gd name="connsiteX16" fmla="*/ 198504 w 897244"/>
              <a:gd name="connsiteY16" fmla="*/ 733245 h 1561381"/>
              <a:gd name="connsiteX17" fmla="*/ 103614 w 897244"/>
              <a:gd name="connsiteY17" fmla="*/ 845389 h 1561381"/>
              <a:gd name="connsiteX18" fmla="*/ 43229 w 897244"/>
              <a:gd name="connsiteY18" fmla="*/ 974785 h 1561381"/>
              <a:gd name="connsiteX19" fmla="*/ 34602 w 897244"/>
              <a:gd name="connsiteY19" fmla="*/ 1009291 h 1561381"/>
              <a:gd name="connsiteX20" fmla="*/ 17350 w 897244"/>
              <a:gd name="connsiteY20" fmla="*/ 1052423 h 1561381"/>
              <a:gd name="connsiteX21" fmla="*/ 8723 w 897244"/>
              <a:gd name="connsiteY21" fmla="*/ 1104181 h 1561381"/>
              <a:gd name="connsiteX22" fmla="*/ 8723 w 897244"/>
              <a:gd name="connsiteY22" fmla="*/ 1388853 h 1561381"/>
              <a:gd name="connsiteX23" fmla="*/ 86361 w 897244"/>
              <a:gd name="connsiteY23" fmla="*/ 1457864 h 1561381"/>
              <a:gd name="connsiteX24" fmla="*/ 112240 w 897244"/>
              <a:gd name="connsiteY24" fmla="*/ 1483744 h 1561381"/>
              <a:gd name="connsiteX25" fmla="*/ 198504 w 897244"/>
              <a:gd name="connsiteY25" fmla="*/ 1526876 h 1561381"/>
              <a:gd name="connsiteX26" fmla="*/ 233010 w 897244"/>
              <a:gd name="connsiteY26" fmla="*/ 1544128 h 1561381"/>
              <a:gd name="connsiteX27" fmla="*/ 379659 w 897244"/>
              <a:gd name="connsiteY27" fmla="*/ 1552755 h 1561381"/>
              <a:gd name="connsiteX28" fmla="*/ 465923 w 897244"/>
              <a:gd name="connsiteY28" fmla="*/ 1561381 h 1561381"/>
              <a:gd name="connsiteX29" fmla="*/ 474550 w 897244"/>
              <a:gd name="connsiteY29" fmla="*/ 1526876 h 1561381"/>
              <a:gd name="connsiteX30" fmla="*/ 500429 w 897244"/>
              <a:gd name="connsiteY30" fmla="*/ 1276710 h 1561381"/>
              <a:gd name="connsiteX31" fmla="*/ 560814 w 897244"/>
              <a:gd name="connsiteY31" fmla="*/ 1233578 h 1561381"/>
              <a:gd name="connsiteX32" fmla="*/ 621199 w 897244"/>
              <a:gd name="connsiteY32" fmla="*/ 1181819 h 1561381"/>
              <a:gd name="connsiteX33" fmla="*/ 672957 w 897244"/>
              <a:gd name="connsiteY33" fmla="*/ 1164566 h 1561381"/>
              <a:gd name="connsiteX34" fmla="*/ 741968 w 897244"/>
              <a:gd name="connsiteY34" fmla="*/ 1061049 h 1561381"/>
              <a:gd name="connsiteX35" fmla="*/ 750595 w 897244"/>
              <a:gd name="connsiteY35" fmla="*/ 1035170 h 1561381"/>
              <a:gd name="connsiteX36" fmla="*/ 767848 w 897244"/>
              <a:gd name="connsiteY36" fmla="*/ 966159 h 1561381"/>
              <a:gd name="connsiteX37" fmla="*/ 785100 w 897244"/>
              <a:gd name="connsiteY37" fmla="*/ 879894 h 1561381"/>
              <a:gd name="connsiteX38" fmla="*/ 802353 w 897244"/>
              <a:gd name="connsiteY38" fmla="*/ 845389 h 1561381"/>
              <a:gd name="connsiteX39" fmla="*/ 819606 w 897244"/>
              <a:gd name="connsiteY39" fmla="*/ 793630 h 1561381"/>
              <a:gd name="connsiteX40" fmla="*/ 854112 w 897244"/>
              <a:gd name="connsiteY40" fmla="*/ 750498 h 1561381"/>
              <a:gd name="connsiteX41" fmla="*/ 871365 w 897244"/>
              <a:gd name="connsiteY41" fmla="*/ 724619 h 1561381"/>
              <a:gd name="connsiteX42" fmla="*/ 845485 w 897244"/>
              <a:gd name="connsiteY42" fmla="*/ 448574 h 156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897244" h="1561381">
                <a:moveTo>
                  <a:pt x="897244" y="707366"/>
                </a:moveTo>
                <a:cubicBezTo>
                  <a:pt x="891493" y="678611"/>
                  <a:pt x="887839" y="649356"/>
                  <a:pt x="879991" y="621102"/>
                </a:cubicBezTo>
                <a:cubicBezTo>
                  <a:pt x="831550" y="446715"/>
                  <a:pt x="873823" y="648801"/>
                  <a:pt x="836859" y="491706"/>
                </a:cubicBezTo>
                <a:cubicBezTo>
                  <a:pt x="806399" y="362250"/>
                  <a:pt x="832421" y="443890"/>
                  <a:pt x="810980" y="379562"/>
                </a:cubicBezTo>
                <a:cubicBezTo>
                  <a:pt x="804792" y="249620"/>
                  <a:pt x="809756" y="234198"/>
                  <a:pt x="793727" y="138023"/>
                </a:cubicBezTo>
                <a:cubicBezTo>
                  <a:pt x="791317" y="123560"/>
                  <a:pt x="789737" y="108801"/>
                  <a:pt x="785100" y="94891"/>
                </a:cubicBezTo>
                <a:cubicBezTo>
                  <a:pt x="781034" y="82691"/>
                  <a:pt x="773071" y="72136"/>
                  <a:pt x="767848" y="60385"/>
                </a:cubicBezTo>
                <a:cubicBezTo>
                  <a:pt x="761559" y="46235"/>
                  <a:pt x="761544" y="28202"/>
                  <a:pt x="750595" y="17253"/>
                </a:cubicBezTo>
                <a:cubicBezTo>
                  <a:pt x="739646" y="6304"/>
                  <a:pt x="721840" y="5751"/>
                  <a:pt x="707463" y="0"/>
                </a:cubicBezTo>
                <a:cubicBezTo>
                  <a:pt x="573478" y="57423"/>
                  <a:pt x="621732" y="25481"/>
                  <a:pt x="552187" y="77638"/>
                </a:cubicBezTo>
                <a:cubicBezTo>
                  <a:pt x="530768" y="131184"/>
                  <a:pt x="535914" y="128221"/>
                  <a:pt x="491802" y="181155"/>
                </a:cubicBezTo>
                <a:cubicBezTo>
                  <a:pt x="478785" y="196775"/>
                  <a:pt x="461545" y="208550"/>
                  <a:pt x="448670" y="224287"/>
                </a:cubicBezTo>
                <a:cubicBezTo>
                  <a:pt x="435540" y="240335"/>
                  <a:pt x="424613" y="258134"/>
                  <a:pt x="414165" y="276045"/>
                </a:cubicBezTo>
                <a:cubicBezTo>
                  <a:pt x="344061" y="396224"/>
                  <a:pt x="371645" y="343832"/>
                  <a:pt x="327900" y="431321"/>
                </a:cubicBezTo>
                <a:cubicBezTo>
                  <a:pt x="307907" y="531290"/>
                  <a:pt x="334007" y="429252"/>
                  <a:pt x="302021" y="500332"/>
                </a:cubicBezTo>
                <a:cubicBezTo>
                  <a:pt x="280327" y="548541"/>
                  <a:pt x="265278" y="599697"/>
                  <a:pt x="241636" y="646981"/>
                </a:cubicBezTo>
                <a:cubicBezTo>
                  <a:pt x="227259" y="675736"/>
                  <a:pt x="219270" y="708703"/>
                  <a:pt x="198504" y="733245"/>
                </a:cubicBezTo>
                <a:lnTo>
                  <a:pt x="103614" y="845389"/>
                </a:lnTo>
                <a:cubicBezTo>
                  <a:pt x="71177" y="942698"/>
                  <a:pt x="92866" y="900329"/>
                  <a:pt x="43229" y="974785"/>
                </a:cubicBezTo>
                <a:cubicBezTo>
                  <a:pt x="40353" y="986287"/>
                  <a:pt x="38351" y="998043"/>
                  <a:pt x="34602" y="1009291"/>
                </a:cubicBezTo>
                <a:cubicBezTo>
                  <a:pt x="29705" y="1023981"/>
                  <a:pt x="21424" y="1037484"/>
                  <a:pt x="17350" y="1052423"/>
                </a:cubicBezTo>
                <a:cubicBezTo>
                  <a:pt x="12748" y="1069297"/>
                  <a:pt x="11599" y="1086928"/>
                  <a:pt x="8723" y="1104181"/>
                </a:cubicBezTo>
                <a:cubicBezTo>
                  <a:pt x="7390" y="1134849"/>
                  <a:pt x="-10221" y="1322547"/>
                  <a:pt x="8723" y="1388853"/>
                </a:cubicBezTo>
                <a:cubicBezTo>
                  <a:pt x="18347" y="1422538"/>
                  <a:pt x="64025" y="1440491"/>
                  <a:pt x="86361" y="1457864"/>
                </a:cubicBezTo>
                <a:cubicBezTo>
                  <a:pt x="95991" y="1465354"/>
                  <a:pt x="102246" y="1476748"/>
                  <a:pt x="112240" y="1483744"/>
                </a:cubicBezTo>
                <a:cubicBezTo>
                  <a:pt x="190984" y="1538865"/>
                  <a:pt x="146528" y="1504601"/>
                  <a:pt x="198504" y="1526876"/>
                </a:cubicBezTo>
                <a:cubicBezTo>
                  <a:pt x="210324" y="1531942"/>
                  <a:pt x="220280" y="1542309"/>
                  <a:pt x="233010" y="1544128"/>
                </a:cubicBezTo>
                <a:cubicBezTo>
                  <a:pt x="281485" y="1551053"/>
                  <a:pt x="330825" y="1549138"/>
                  <a:pt x="379659" y="1552755"/>
                </a:cubicBezTo>
                <a:cubicBezTo>
                  <a:pt x="408478" y="1554890"/>
                  <a:pt x="437168" y="1558506"/>
                  <a:pt x="465923" y="1561381"/>
                </a:cubicBezTo>
                <a:cubicBezTo>
                  <a:pt x="468799" y="1549879"/>
                  <a:pt x="473123" y="1538646"/>
                  <a:pt x="474550" y="1526876"/>
                </a:cubicBezTo>
                <a:cubicBezTo>
                  <a:pt x="484638" y="1443652"/>
                  <a:pt x="476774" y="1357137"/>
                  <a:pt x="500429" y="1276710"/>
                </a:cubicBezTo>
                <a:cubicBezTo>
                  <a:pt x="507409" y="1252979"/>
                  <a:pt x="541499" y="1249030"/>
                  <a:pt x="560814" y="1233578"/>
                </a:cubicBezTo>
                <a:cubicBezTo>
                  <a:pt x="589594" y="1210554"/>
                  <a:pt x="585495" y="1199671"/>
                  <a:pt x="621199" y="1181819"/>
                </a:cubicBezTo>
                <a:cubicBezTo>
                  <a:pt x="637465" y="1173686"/>
                  <a:pt x="655704" y="1170317"/>
                  <a:pt x="672957" y="1164566"/>
                </a:cubicBezTo>
                <a:cubicBezTo>
                  <a:pt x="710394" y="1117770"/>
                  <a:pt x="712872" y="1119240"/>
                  <a:pt x="741968" y="1061049"/>
                </a:cubicBezTo>
                <a:cubicBezTo>
                  <a:pt x="746035" y="1052916"/>
                  <a:pt x="748202" y="1043943"/>
                  <a:pt x="750595" y="1035170"/>
                </a:cubicBezTo>
                <a:cubicBezTo>
                  <a:pt x="756834" y="1012294"/>
                  <a:pt x="762704" y="989306"/>
                  <a:pt x="767848" y="966159"/>
                </a:cubicBezTo>
                <a:cubicBezTo>
                  <a:pt x="774209" y="937533"/>
                  <a:pt x="777044" y="908090"/>
                  <a:pt x="785100" y="879894"/>
                </a:cubicBezTo>
                <a:cubicBezTo>
                  <a:pt x="788633" y="867529"/>
                  <a:pt x="797577" y="857329"/>
                  <a:pt x="802353" y="845389"/>
                </a:cubicBezTo>
                <a:cubicBezTo>
                  <a:pt x="809107" y="828504"/>
                  <a:pt x="810897" y="809596"/>
                  <a:pt x="819606" y="793630"/>
                </a:cubicBezTo>
                <a:cubicBezTo>
                  <a:pt x="828423" y="777466"/>
                  <a:pt x="843065" y="765228"/>
                  <a:pt x="854112" y="750498"/>
                </a:cubicBezTo>
                <a:cubicBezTo>
                  <a:pt x="860333" y="742204"/>
                  <a:pt x="865614" y="733245"/>
                  <a:pt x="871365" y="724619"/>
                </a:cubicBezTo>
                <a:cubicBezTo>
                  <a:pt x="844597" y="465872"/>
                  <a:pt x="845485" y="558287"/>
                  <a:pt x="845485" y="448574"/>
                </a:cubicBezTo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i-FI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52510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914BDA-D14E-4199-BD4E-79B2E4424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FC44E57-B9A4-49F0-B741-8469931FF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11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1AC9789-7394-4A5A-A7A6-23CC3E97D2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9" t="11035" r="2138" b="6820"/>
          <a:stretch/>
        </p:blipFill>
        <p:spPr>
          <a:xfrm>
            <a:off x="1204172" y="0"/>
            <a:ext cx="7939828" cy="463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23064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B29738B-E98E-4F5B-B314-CE08FA843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12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FBCE9E1-A85E-4AD1-8D8C-6C18D0F66F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75"/>
          <a:stretch/>
        </p:blipFill>
        <p:spPr>
          <a:xfrm>
            <a:off x="0" y="1"/>
            <a:ext cx="9144000" cy="4691818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AC5AFEBE-304A-4F24-B1EF-D75AD74AD0EC}"/>
              </a:ext>
            </a:extLst>
          </p:cNvPr>
          <p:cNvSpPr txBox="1"/>
          <p:nvPr/>
        </p:nvSpPr>
        <p:spPr>
          <a:xfrm>
            <a:off x="1280160" y="4691819"/>
            <a:ext cx="72381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/>
              <a:t>Skanssin kolmion asemakaava-alue (rajaus sinisellä), ote yleissuunnitelmasta 2014, joka kaavan osallistumis- ja arviointisuunnitelmassa, s.4, </a:t>
            </a:r>
            <a:r>
              <a:rPr lang="fi-FI" sz="1050" dirty="0">
                <a:hlinkClick r:id="rId3"/>
              </a:rPr>
              <a:t>7250-2017Osallistumis-jaarviointisuunnitelmaID5757-Aloitus.pdf (turku.fi)</a:t>
            </a:r>
            <a:r>
              <a:rPr lang="fi-FI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407111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851775-8664-43AD-AE7D-DC61E7B84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725" y="186022"/>
            <a:ext cx="6459538" cy="868529"/>
          </a:xfrm>
        </p:spPr>
        <p:txBody>
          <a:bodyPr/>
          <a:lstStyle/>
          <a:p>
            <a:r>
              <a:rPr lang="fi-FI" dirty="0"/>
              <a:t>Tieto-opillisia kysymyksiä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1D207A-686F-491A-AD96-F26E64547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09724" y="1152760"/>
            <a:ext cx="6752305" cy="2837980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Väitän, että useimmat määrälliset arviointimenetelmät mittaavat KOKO KAUPUNKISUUNNITTELUN JA –RAKENTAMISEN, YLLÄPIDON SEKÄ KÄYTÖN KETJUA ML LAINSÄÄDÄNNÖLLISET KEHYKSET JA MARKKINAT!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dirty="0">
                <a:sym typeface="Wingdings" panose="05000000000000000000" pitchFamily="2" charset="2"/>
              </a:rPr>
              <a:t>Tuloksiksi lukemia, joita EI VOI PALAUTTAA yksin kaavojen ohjausvaikutuksiin, eikä siis ”kaavojen” ilmastovaikutuksina viestiä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dirty="0">
                <a:sym typeface="Wingdings" panose="05000000000000000000" pitchFamily="2" charset="2"/>
              </a:rPr>
              <a:t>JOKO mittareita tulee täsmäyttää (ja miten pipetoida välistä vain kaavaa?) TAI puhetapaa muuttaa: ”kaupunkirakentamisen ketjun ja –elämän ilmastovaikutusten arviointi”…</a:t>
            </a:r>
            <a:br>
              <a:rPr lang="fi-FI" dirty="0">
                <a:sym typeface="Wingdings" panose="05000000000000000000" pitchFamily="2" charset="2"/>
              </a:rPr>
            </a:br>
            <a:endParaRPr lang="fi-FI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i-FI" dirty="0">
                <a:highlight>
                  <a:srgbClr val="008080"/>
                </a:highlight>
                <a:sym typeface="Wingdings" panose="05000000000000000000" pitchFamily="2" charset="2"/>
              </a:rPr>
              <a:t>Hiilikartan suunnitelman etuna on se, että kysymyksenasettelu on rajattu selvästi!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8F00EDE-9D5E-4EF9-8B1C-AFE58690C1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09725" y="599986"/>
            <a:ext cx="6459538" cy="396083"/>
          </a:xfrm>
        </p:spPr>
        <p:txBody>
          <a:bodyPr/>
          <a:lstStyle/>
          <a:p>
            <a:r>
              <a:rPr lang="fi-FI" dirty="0"/>
              <a:t>Mitä oikeastaan voidaan mitata, kun arvioidaan juuri ja nimenomaan KAAVOITUKSEN ilmastovaikutuksia?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8DBCA39-3975-4BC4-AD45-3015434DD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74648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Kaaviokuva 3">
            <a:extLst>
              <a:ext uri="{FF2B5EF4-FFF2-40B4-BE49-F238E27FC236}">
                <a16:creationId xmlns:a16="http://schemas.microsoft.com/office/drawing/2014/main" id="{D0B50E0D-1596-4ADA-A116-20A36196307B}"/>
              </a:ext>
            </a:extLst>
          </p:cNvPr>
          <p:cNvGraphicFramePr/>
          <p:nvPr/>
        </p:nvGraphicFramePr>
        <p:xfrm>
          <a:off x="1471613" y="0"/>
          <a:ext cx="7015162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8BB1BD71-2B36-44C8-91C6-2F27E898F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44" y="185571"/>
            <a:ext cx="5222081" cy="868529"/>
          </a:xfrm>
        </p:spPr>
        <p:txBody>
          <a:bodyPr/>
          <a:lstStyle/>
          <a:p>
            <a:r>
              <a:rPr lang="fi-FI" dirty="0">
                <a:sym typeface="Wingdings" panose="05000000000000000000" pitchFamily="2" charset="2"/>
              </a:rPr>
              <a:t> Kaupunkirakentamisen, asumisen ja liikkumisen k</a:t>
            </a:r>
            <a:r>
              <a:rPr lang="fi-FI" dirty="0"/>
              <a:t>okonaisvaikutukset ilmastoon todentuvat monivaiheisesti ja kompleksisesti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23B1EB8-8CC4-407A-8DE2-4C596DB69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342B02-74FC-4320-A08D-C58DA89F77A2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DCD6D0"/>
                </a:solidFill>
                <a:effectLst/>
                <a:uLnTx/>
                <a:uFillTx/>
                <a:latin typeface="Futura Bk BT" panose="020B05020202040203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DCD6D0"/>
              </a:solidFill>
              <a:effectLst/>
              <a:uLnTx/>
              <a:uFillTx/>
              <a:latin typeface="Futura Bk BT" panose="020B0502020204020303" pitchFamily="34" charset="0"/>
              <a:ea typeface="+mn-ea"/>
              <a:cs typeface="+mn-cs"/>
            </a:endParaRPr>
          </a:p>
        </p:txBody>
      </p:sp>
      <p:sp>
        <p:nvSpPr>
          <p:cNvPr id="5" name="Nuoli: Oikea 4">
            <a:extLst>
              <a:ext uri="{FF2B5EF4-FFF2-40B4-BE49-F238E27FC236}">
                <a16:creationId xmlns:a16="http://schemas.microsoft.com/office/drawing/2014/main" id="{80ED0DFF-BB56-46AF-8B93-02413D2D2AC5}"/>
              </a:ext>
            </a:extLst>
          </p:cNvPr>
          <p:cNvSpPr/>
          <p:nvPr/>
        </p:nvSpPr>
        <p:spPr>
          <a:xfrm rot="10800000">
            <a:off x="7008017" y="3414711"/>
            <a:ext cx="735807" cy="64293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5D985061-4C21-4BF3-9FD0-30B3F8683DBB}"/>
              </a:ext>
            </a:extLst>
          </p:cNvPr>
          <p:cNvSpPr txBox="1"/>
          <p:nvPr/>
        </p:nvSpPr>
        <p:spPr>
          <a:xfrm>
            <a:off x="7736139" y="3123691"/>
            <a:ext cx="1407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10808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Kaavat vain yksi tyyppi vaikuttavia asiakirjoja</a:t>
            </a:r>
          </a:p>
        </p:txBody>
      </p:sp>
    </p:spTree>
    <p:extLst>
      <p:ext uri="{BB962C8B-B14F-4D97-AF65-F5344CB8AC3E}">
        <p14:creationId xmlns:p14="http://schemas.microsoft.com/office/powerpoint/2010/main" val="321240565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F70FFC-4173-45DD-81F1-E54B32BDF2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”</a:t>
            </a:r>
            <a:r>
              <a:rPr lang="fi-FI" dirty="0" err="1"/>
              <a:t>Worüber</a:t>
            </a:r>
            <a:r>
              <a:rPr lang="fi-FI" dirty="0"/>
              <a:t> </a:t>
            </a:r>
            <a:r>
              <a:rPr lang="fi-FI" dirty="0" err="1"/>
              <a:t>man</a:t>
            </a:r>
            <a:r>
              <a:rPr lang="fi-FI" dirty="0"/>
              <a:t> </a:t>
            </a:r>
            <a:r>
              <a:rPr lang="fi-FI" dirty="0" err="1"/>
              <a:t>nicht</a:t>
            </a:r>
            <a:r>
              <a:rPr lang="fi-FI" dirty="0"/>
              <a:t> </a:t>
            </a:r>
            <a:r>
              <a:rPr lang="fi-FI" dirty="0" err="1"/>
              <a:t>sprechen</a:t>
            </a:r>
            <a:r>
              <a:rPr lang="fi-FI" dirty="0"/>
              <a:t> </a:t>
            </a:r>
            <a:r>
              <a:rPr lang="fi-FI" dirty="0" err="1"/>
              <a:t>kann</a:t>
            </a:r>
            <a:r>
              <a:rPr lang="fi-FI" dirty="0"/>
              <a:t>, </a:t>
            </a:r>
            <a:br>
              <a:rPr lang="fi-FI" dirty="0"/>
            </a:br>
            <a:r>
              <a:rPr lang="fi-FI" dirty="0" err="1"/>
              <a:t>darüber</a:t>
            </a:r>
            <a:r>
              <a:rPr lang="fi-FI" dirty="0"/>
              <a:t> </a:t>
            </a:r>
            <a:r>
              <a:rPr lang="fi-FI" dirty="0" err="1"/>
              <a:t>soll</a:t>
            </a:r>
            <a:r>
              <a:rPr lang="fi-FI" dirty="0"/>
              <a:t> </a:t>
            </a:r>
            <a:r>
              <a:rPr lang="fi-FI" dirty="0" err="1"/>
              <a:t>man</a:t>
            </a:r>
            <a:r>
              <a:rPr lang="fi-FI" dirty="0"/>
              <a:t> </a:t>
            </a:r>
            <a:r>
              <a:rPr lang="fi-FI" dirty="0" err="1"/>
              <a:t>schweigen</a:t>
            </a:r>
            <a:r>
              <a:rPr lang="fi-FI" dirty="0"/>
              <a:t>”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721ED70-BD1B-4863-AC0D-8710A5C930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  <a:p>
            <a:r>
              <a:rPr lang="fi-FI" dirty="0"/>
              <a:t>”Minkä ylipäänsä voi sanoa, sen voi sanoa selvästi, ja mistä ei voi puhua, siitä on vaiettava.” </a:t>
            </a:r>
            <a:br>
              <a:rPr lang="fi-FI" dirty="0"/>
            </a:br>
            <a:br>
              <a:rPr lang="fi-FI" dirty="0"/>
            </a:br>
            <a:r>
              <a:rPr lang="fi-FI" dirty="0"/>
              <a:t>Ludwig Wittgenstein, </a:t>
            </a:r>
            <a:r>
              <a:rPr lang="fi-FI" dirty="0" err="1"/>
              <a:t>Tractacus</a:t>
            </a:r>
            <a:r>
              <a:rPr lang="fi-FI" dirty="0"/>
              <a:t> </a:t>
            </a:r>
            <a:r>
              <a:rPr lang="fi-FI" dirty="0" err="1"/>
              <a:t>Logico-Philosophicus</a:t>
            </a:r>
            <a:r>
              <a:rPr lang="fi-FI" dirty="0"/>
              <a:t>, 1927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BB33AE5-AF4C-4D5C-8CFC-DA69236F8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15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925205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0A5BA4-9D73-4307-A981-E45CC4937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Maankäytön muutosvaikutuksista viherrakenteen hiilitaseeseen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C2D116F-B8E9-447D-A64B-C9E8460218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Tilanteesta Turun kaavoituksessa</a:t>
            </a:r>
          </a:p>
          <a:p>
            <a:endParaRPr lang="fi-FI" dirty="0"/>
          </a:p>
          <a:p>
            <a:r>
              <a:rPr lang="fi-FI" dirty="0"/>
              <a:t>Toiveita hiilikartalle</a:t>
            </a:r>
          </a:p>
          <a:p>
            <a:endParaRPr lang="fi-FI" dirty="0"/>
          </a:p>
          <a:p>
            <a:r>
              <a:rPr lang="fi-FI" dirty="0"/>
              <a:t>Kohdealueista Turussa</a:t>
            </a:r>
            <a:br>
              <a:rPr lang="fi-FI" dirty="0"/>
            </a:br>
            <a:endParaRPr lang="fi-FI" dirty="0"/>
          </a:p>
          <a:p>
            <a:r>
              <a:rPr lang="fi-FI" dirty="0"/>
              <a:t>Tieto-opillisia kysymyksiä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18CC584-D714-4700-A20E-054A803BE4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09725" y="1175609"/>
            <a:ext cx="6459538" cy="396083"/>
          </a:xfrm>
        </p:spPr>
        <p:txBody>
          <a:bodyPr/>
          <a:lstStyle/>
          <a:p>
            <a:r>
              <a:rPr lang="fi-FI" dirty="0"/>
              <a:t>Eli hiilet kartalle kaavoittajille ja osallisille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D09F095-518B-4222-8CA7-1BA99003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023761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Inventaariohaku ääriviiva">
            <a:extLst>
              <a:ext uri="{FF2B5EF4-FFF2-40B4-BE49-F238E27FC236}">
                <a16:creationId xmlns:a16="http://schemas.microsoft.com/office/drawing/2014/main" id="{DC894A14-AD3A-4F4F-AAD7-FEFC80654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2077" y="-94117"/>
            <a:ext cx="2691923" cy="2691923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9A5EF01-9395-453E-B3DF-381B1C75A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725" y="159210"/>
            <a:ext cx="6459538" cy="868529"/>
          </a:xfrm>
        </p:spPr>
        <p:txBody>
          <a:bodyPr/>
          <a:lstStyle/>
          <a:p>
            <a:r>
              <a:rPr lang="fi-FI" dirty="0"/>
              <a:t>Tilanteesta Turussa:</a:t>
            </a:r>
            <a:br>
              <a:rPr lang="fi-FI" dirty="0"/>
            </a:br>
            <a:r>
              <a:rPr lang="fi-FI" dirty="0"/>
              <a:t>ilmastokestävyyden ennakoiminen juuri asemakaavatasolla?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8427EC-1D44-458B-9CB6-9E0ABAD5ED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09725" y="1801080"/>
            <a:ext cx="6459538" cy="2538276"/>
          </a:xfrm>
        </p:spPr>
        <p:txBody>
          <a:bodyPr/>
          <a:lstStyle/>
          <a:p>
            <a:r>
              <a:rPr lang="fi-FI" dirty="0"/>
              <a:t>Määritellään menettely, joka olisi vakioitavissa ja sovellettavissa mahdollisimman moniin asemakaavoihin</a:t>
            </a:r>
          </a:p>
          <a:p>
            <a:r>
              <a:rPr lang="fi-FI" dirty="0"/>
              <a:t>Tunnistetaan ja tehdään näkyviksi vahvuudet tämänhetkisessä työssä sekä päivitetään mahd. käsitteitä / malleja (esim. luontohyvitysten lieventämisportaikko mukaan perinteisiin luontoselvityksiin)</a:t>
            </a:r>
          </a:p>
          <a:p>
            <a:r>
              <a:rPr lang="fi-FI" b="1" dirty="0"/>
              <a:t>Lisäerittelyissä hyödynnetään olemassa olevia työkaluja </a:t>
            </a:r>
            <a:br>
              <a:rPr lang="fi-FI" dirty="0"/>
            </a:br>
            <a:r>
              <a:rPr lang="fi-FI" dirty="0"/>
              <a:t>(= ei lähtökohtaisesti tehdä omaa uutta)</a:t>
            </a:r>
          </a:p>
          <a:p>
            <a:pPr lvl="1"/>
            <a:r>
              <a:rPr lang="fi-FI" dirty="0"/>
              <a:t>Käytännössä valikoidaan, kokeillaan ja arvioidaan</a:t>
            </a:r>
          </a:p>
          <a:p>
            <a:r>
              <a:rPr lang="fi-FI" dirty="0"/>
              <a:t>ILVA-tiimissä kaavoittajat Jani Eteläkoski, Jukka Koskelainen, Iiris Talvitie ja Taina Riekkinen + Kristina Karppi </a:t>
            </a:r>
            <a:r>
              <a:rPr lang="fi-FI" dirty="0" err="1"/>
              <a:t>Canemuresta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C81BDA8-0695-40F9-9836-198B6DA700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09724" y="1216368"/>
            <a:ext cx="7314535" cy="396083"/>
          </a:xfrm>
        </p:spPr>
        <p:txBody>
          <a:bodyPr/>
          <a:lstStyle/>
          <a:p>
            <a:r>
              <a:rPr lang="fi-FI" dirty="0" err="1"/>
              <a:t>Canemure</a:t>
            </a:r>
            <a:r>
              <a:rPr lang="fi-FI" dirty="0"/>
              <a:t> koordinoi asemakaavoituksen työryhmää. </a:t>
            </a:r>
            <a:br>
              <a:rPr lang="fi-FI" dirty="0"/>
            </a:br>
            <a:r>
              <a:rPr lang="fi-FI" dirty="0"/>
              <a:t>Yleiskaavan ilmastovaikutukset arvioitiin laadullisesti 2020.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6F79A9B-0AEB-4E0D-A37B-2B58B2093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74228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ABDD18-5925-4339-BD1A-61D6DB845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594" y="238437"/>
            <a:ext cx="6924676" cy="868529"/>
          </a:xfrm>
        </p:spPr>
        <p:txBody>
          <a:bodyPr/>
          <a:lstStyle/>
          <a:p>
            <a:pPr algn="ctr"/>
            <a:r>
              <a:rPr lang="fi-FI" dirty="0"/>
              <a:t>Väljien raamien ja lukuisten erittelymallien risteyksessä 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15DEE0D-596D-4D1C-980E-6D848F367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342B02-74FC-4320-A08D-C58DA89F77A2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DCD6D0"/>
                </a:solidFill>
                <a:effectLst/>
                <a:uLnTx/>
                <a:uFillTx/>
                <a:latin typeface="Futura Bk BT" panose="020B05020202040203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DCD6D0"/>
              </a:solidFill>
              <a:effectLst/>
              <a:uLnTx/>
              <a:uFillTx/>
              <a:latin typeface="Futura Bk BT" panose="020B0502020204020303" pitchFamily="34" charset="0"/>
              <a:ea typeface="+mn-ea"/>
              <a:cs typeface="+mn-cs"/>
            </a:endParaRPr>
          </a:p>
        </p:txBody>
      </p:sp>
      <p:pic>
        <p:nvPicPr>
          <p:cNvPr id="5" name="Kuva 4" descr="Oikeuden vaaka">
            <a:extLst>
              <a:ext uri="{FF2B5EF4-FFF2-40B4-BE49-F238E27FC236}">
                <a16:creationId xmlns:a16="http://schemas.microsoft.com/office/drawing/2014/main" id="{479832D7-E3F0-4150-9A59-868C7E9AC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70979" y="1809899"/>
            <a:ext cx="1584251" cy="1584251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546CD017-0C48-46D4-B124-7F8E73D8F179}"/>
              </a:ext>
            </a:extLst>
          </p:cNvPr>
          <p:cNvSpPr txBox="1"/>
          <p:nvPr/>
        </p:nvSpPr>
        <p:spPr>
          <a:xfrm>
            <a:off x="803728" y="1614290"/>
            <a:ext cx="26297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Mrl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§ 9 ja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Mra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§ 1 </a:t>
            </a:r>
            <a:r>
              <a:rPr kumimoji="0" lang="fi-FI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"Selvitysten on annettava riittävät tiedot, jotta voidaan arvioida suunnitelman toteuttamisen merkittävät välittömät ja välilliset vaikutukset".</a:t>
            </a:r>
          </a:p>
        </p:txBody>
      </p:sp>
      <p:sp>
        <p:nvSpPr>
          <p:cNvPr id="7" name="Toimintopainike: Ohje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D7646AD-B8F5-4385-8512-B5D537C788F4}"/>
              </a:ext>
            </a:extLst>
          </p:cNvPr>
          <p:cNvSpPr/>
          <p:nvPr/>
        </p:nvSpPr>
        <p:spPr>
          <a:xfrm>
            <a:off x="3845910" y="2050542"/>
            <a:ext cx="1042416" cy="1042416"/>
          </a:xfrm>
          <a:prstGeom prst="actionButtonHelp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828999C-441D-401A-BC8B-E4EBDF5EF8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198" r="46585" b="7666"/>
          <a:stretch/>
        </p:blipFill>
        <p:spPr>
          <a:xfrm>
            <a:off x="5084861" y="1128608"/>
            <a:ext cx="3934046" cy="340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971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Kaaviokuva 3">
            <a:extLst>
              <a:ext uri="{FF2B5EF4-FFF2-40B4-BE49-F238E27FC236}">
                <a16:creationId xmlns:a16="http://schemas.microsoft.com/office/drawing/2014/main" id="{50AE426B-69A6-4E1B-A282-C737DA22FCF2}"/>
              </a:ext>
            </a:extLst>
          </p:cNvPr>
          <p:cNvGraphicFramePr/>
          <p:nvPr/>
        </p:nvGraphicFramePr>
        <p:xfrm>
          <a:off x="185661" y="0"/>
          <a:ext cx="7222891" cy="5058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id="{2A24CA67-C9D5-4D54-8E0C-9FBEF6B76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32" y="130518"/>
            <a:ext cx="6459538" cy="868529"/>
          </a:xfrm>
        </p:spPr>
        <p:txBody>
          <a:bodyPr/>
          <a:lstStyle/>
          <a:p>
            <a:r>
              <a:rPr lang="fi-FI" dirty="0"/>
              <a:t>Ilmastokestävä kaupunkisuunnittelu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134D0E6-58A4-44BB-9A7E-C1455FE5F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342B02-74FC-4320-A08D-C58DA89F77A2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DCD6D0"/>
                </a:solidFill>
                <a:effectLst/>
                <a:uLnTx/>
                <a:uFillTx/>
                <a:latin typeface="Futura Bk BT" panose="020B05020202040203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DCD6D0"/>
              </a:solidFill>
              <a:effectLst/>
              <a:uLnTx/>
              <a:uFillTx/>
              <a:latin typeface="Futura Bk BT" panose="020B0502020204020303" pitchFamily="34" charset="0"/>
              <a:ea typeface="+mn-ea"/>
              <a:cs typeface="+mn-cs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70B9AFE8-ADC4-4321-9FF4-10AB84625EA6}"/>
              </a:ext>
            </a:extLst>
          </p:cNvPr>
          <p:cNvSpPr txBox="1"/>
          <p:nvPr/>
        </p:nvSpPr>
        <p:spPr>
          <a:xfrm>
            <a:off x="70884" y="3595051"/>
            <a:ext cx="47869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400" b="1" dirty="0">
                <a:solidFill>
                  <a:schemeClr val="bg2">
                    <a:lumMod val="50000"/>
                  </a:schemeClr>
                </a:solidFill>
              </a:rPr>
              <a:t>Laajimmillaan läpäisevä periaate kaikkiin suunnittelun vaiheisiin: </a:t>
            </a:r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tavoitteet, ennakoiminen, arviointi, suunnitelmien tarkentuminen, (toteutus, käyttö, ylläpito, seuranta).</a:t>
            </a:r>
          </a:p>
          <a:p>
            <a:pPr algn="r"/>
            <a:r>
              <a:rPr lang="fi-FI" sz="1400" b="1" dirty="0">
                <a:solidFill>
                  <a:schemeClr val="bg2">
                    <a:lumMod val="50000"/>
                  </a:schemeClr>
                </a:solidFill>
              </a:rPr>
              <a:t>Kapeimmillaan ilmastovaikutusten arviointi, </a:t>
            </a:r>
            <a:r>
              <a:rPr lang="fi-FI" sz="1400" dirty="0">
                <a:solidFill>
                  <a:schemeClr val="bg2">
                    <a:lumMod val="50000"/>
                  </a:schemeClr>
                </a:solidFill>
              </a:rPr>
              <a:t>mittaus jossain pisteessä.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45DB8102-EC5A-423B-91E7-8F49036E71AB}"/>
              </a:ext>
            </a:extLst>
          </p:cNvPr>
          <p:cNvSpPr txBox="1"/>
          <p:nvPr/>
        </p:nvSpPr>
        <p:spPr>
          <a:xfrm>
            <a:off x="7665031" y="811396"/>
            <a:ext cx="82684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hiilitase</a:t>
            </a:r>
          </a:p>
        </p:txBody>
      </p:sp>
      <p:sp>
        <p:nvSpPr>
          <p:cNvPr id="8" name="Aaltosuljepari 7">
            <a:extLst>
              <a:ext uri="{FF2B5EF4-FFF2-40B4-BE49-F238E27FC236}">
                <a16:creationId xmlns:a16="http://schemas.microsoft.com/office/drawing/2014/main" id="{4D1EE76D-B2A6-4151-9E37-D8F2FA3CBA40}"/>
              </a:ext>
            </a:extLst>
          </p:cNvPr>
          <p:cNvSpPr/>
          <p:nvPr/>
        </p:nvSpPr>
        <p:spPr>
          <a:xfrm>
            <a:off x="6048551" y="44854"/>
            <a:ext cx="1616479" cy="1838781"/>
          </a:xfrm>
          <a:prstGeom prst="bracePair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D7F35C14-06C4-4E90-9D51-8D152A4E37A8}"/>
              </a:ext>
            </a:extLst>
          </p:cNvPr>
          <p:cNvSpPr/>
          <p:nvPr/>
        </p:nvSpPr>
        <p:spPr>
          <a:xfrm>
            <a:off x="7665030" y="2571750"/>
            <a:ext cx="1202523" cy="1597873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bg1">
                    <a:lumMod val="50000"/>
                  </a:schemeClr>
                </a:solidFill>
              </a:rPr>
              <a:t>Huom. myös välittömät ja välilliset vaikutukset, ristikytkökset ja tarkentuvat alaluokat</a:t>
            </a:r>
          </a:p>
        </p:txBody>
      </p:sp>
    </p:spTree>
    <p:extLst>
      <p:ext uri="{BB962C8B-B14F-4D97-AF65-F5344CB8AC3E}">
        <p14:creationId xmlns:p14="http://schemas.microsoft.com/office/powerpoint/2010/main" val="3219095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Kaaviokuva 3">
            <a:extLst>
              <a:ext uri="{FF2B5EF4-FFF2-40B4-BE49-F238E27FC236}">
                <a16:creationId xmlns:a16="http://schemas.microsoft.com/office/drawing/2014/main" id="{E66E1C6A-B497-4583-8AE4-E5730BB2D6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4690689"/>
              </p:ext>
            </p:extLst>
          </p:nvPr>
        </p:nvGraphicFramePr>
        <p:xfrm>
          <a:off x="1523999" y="28353"/>
          <a:ext cx="6840279" cy="5086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EE0816B-0182-4E87-9EFC-6DC57B319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342B02-74FC-4320-A08D-C58DA89F77A2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DCD6D0"/>
                </a:solidFill>
                <a:effectLst/>
                <a:uLnTx/>
                <a:uFillTx/>
                <a:latin typeface="Futura Bk BT" panose="020B05020202040203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DCD6D0"/>
              </a:solidFill>
              <a:effectLst/>
              <a:uLnTx/>
              <a:uFillTx/>
              <a:latin typeface="Futura Bk BT" panose="020B0502020204020303" pitchFamily="34" charset="0"/>
              <a:ea typeface="+mn-ea"/>
              <a:cs typeface="+mn-cs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A4E34F6-AE1F-4A46-AAD8-78E44350890E}"/>
              </a:ext>
            </a:extLst>
          </p:cNvPr>
          <p:cNvSpPr txBox="1"/>
          <p:nvPr/>
        </p:nvSpPr>
        <p:spPr>
          <a:xfrm>
            <a:off x="0" y="1232922"/>
            <a:ext cx="1506277" cy="224676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Määrittely yhä meneillään, kesken. Tässä työstöversio.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400" b="1" dirty="0">
                <a:solidFill>
                  <a:prstClr val="black"/>
                </a:solidFill>
                <a:latin typeface="Arial"/>
              </a:rPr>
              <a:t>Parhaillaan </a:t>
            </a:r>
            <a:r>
              <a:rPr lang="fi-FI" sz="1400" b="1" dirty="0" err="1">
                <a:solidFill>
                  <a:prstClr val="black"/>
                </a:solidFill>
                <a:latin typeface="Arial"/>
              </a:rPr>
              <a:t>palastellaan</a:t>
            </a:r>
            <a:r>
              <a:rPr lang="fi-FI" sz="1400" b="1" dirty="0">
                <a:solidFill>
                  <a:prstClr val="black"/>
                </a:solidFill>
                <a:latin typeface="Arial"/>
              </a:rPr>
              <a:t> pienempiin osiin temaattisesti ja työvaiheittain</a:t>
            </a: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Ellipsi 1">
            <a:extLst>
              <a:ext uri="{FF2B5EF4-FFF2-40B4-BE49-F238E27FC236}">
                <a16:creationId xmlns:a16="http://schemas.microsoft.com/office/drawing/2014/main" id="{B27203FA-D874-4DCE-A27F-82ED5CF57F1F}"/>
              </a:ext>
            </a:extLst>
          </p:cNvPr>
          <p:cNvSpPr/>
          <p:nvPr/>
        </p:nvSpPr>
        <p:spPr>
          <a:xfrm>
            <a:off x="3726969" y="884348"/>
            <a:ext cx="2345909" cy="302623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Mikään yksittäinen menetelmä/arvio ei selvää tee &gt; tarvitaan useita erilaisia arvioita kaavoituksen eri vaiheissa. Osa tehdään jo.  </a:t>
            </a: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4311D502-3E0B-4FDB-8BDE-EFB36CF6E39B}"/>
              </a:ext>
            </a:extLst>
          </p:cNvPr>
          <p:cNvSpPr/>
          <p:nvPr/>
        </p:nvSpPr>
        <p:spPr>
          <a:xfrm>
            <a:off x="3903542" y="1355834"/>
            <a:ext cx="1992761" cy="196123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Miten työlääksi voi mennä? Hakusessa kuitenkin  sarjatuotantoon sopiva menettely….</a:t>
            </a:r>
          </a:p>
        </p:txBody>
      </p:sp>
    </p:spTree>
    <p:extLst>
      <p:ext uri="{BB962C8B-B14F-4D97-AF65-F5344CB8AC3E}">
        <p14:creationId xmlns:p14="http://schemas.microsoft.com/office/powerpoint/2010/main" val="40855812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A15552-926E-4072-AA23-4EEA5D2274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Turussa hiljattain kokeiltuja työkaluja:</a:t>
            </a:r>
            <a:br>
              <a:rPr lang="fi-FI" dirty="0"/>
            </a:br>
            <a:br>
              <a:rPr lang="fi-FI" dirty="0"/>
            </a:br>
            <a:r>
              <a:rPr lang="fi-FI" dirty="0"/>
              <a:t>Ilmastokestävän kaupungin suunnitteluopas (luonnos 2.2.)</a:t>
            </a:r>
            <a:br>
              <a:rPr lang="fi-FI" dirty="0"/>
            </a:br>
            <a:r>
              <a:rPr lang="fi-FI" dirty="0"/>
              <a:t>Hiililaskentatyökalu kaavoittajalle</a:t>
            </a:r>
            <a:br>
              <a:rPr lang="fi-FI" dirty="0"/>
            </a:br>
            <a:r>
              <a:rPr lang="fi-FI" dirty="0"/>
              <a:t>Alueellinen viherkerroin</a:t>
            </a:r>
            <a:br>
              <a:rPr lang="fi-FI" dirty="0"/>
            </a:br>
            <a:r>
              <a:rPr lang="fi-FI" dirty="0"/>
              <a:t>KILVA</a:t>
            </a:r>
            <a:br>
              <a:rPr lang="fi-FI" dirty="0"/>
            </a:br>
            <a:r>
              <a:rPr lang="fi-FI" dirty="0"/>
              <a:t>infran tuoteosavaiheen co2-laskenta kustannusarvioissa</a:t>
            </a:r>
            <a:br>
              <a:rPr lang="fi-FI" dirty="0"/>
            </a:br>
            <a:br>
              <a:rPr lang="fi-FI" dirty="0"/>
            </a:br>
            <a:r>
              <a:rPr lang="fi-FI" dirty="0"/>
              <a:t>(siniviherkerroin vakiinnutettu 2021)</a:t>
            </a:r>
            <a:br>
              <a:rPr lang="fi-FI" dirty="0"/>
            </a:br>
            <a:r>
              <a:rPr lang="fi-FI" dirty="0"/>
              <a:t>(</a:t>
            </a:r>
            <a:r>
              <a:rPr lang="fi-FI" dirty="0" err="1"/>
              <a:t>Ecocity</a:t>
            </a:r>
            <a:r>
              <a:rPr lang="fi-FI" dirty="0"/>
              <a:t> </a:t>
            </a:r>
            <a:r>
              <a:rPr lang="fi-FI" dirty="0" err="1"/>
              <a:t>Evaluator</a:t>
            </a:r>
            <a:r>
              <a:rPr lang="fi-FI" dirty="0"/>
              <a:t> yleiskaavan kehityskuvavaiheessa) 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62CDF48-EF79-4ACA-A6C7-56BE2D54E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342B02-74FC-4320-A08D-C58DA89F77A2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DCD6D0"/>
                </a:solidFill>
                <a:effectLst/>
                <a:uLnTx/>
                <a:uFillTx/>
                <a:latin typeface="Futura Bk BT" panose="020B05020202040203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DCD6D0"/>
              </a:solidFill>
              <a:effectLst/>
              <a:uLnTx/>
              <a:uFillTx/>
              <a:latin typeface="Futura Bk BT" panose="020B05020202040203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12571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A0D3D2-A9F9-4A90-91A7-18A4FA38E6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>
                <a:sym typeface="Wingdings" panose="05000000000000000000" pitchFamily="2" charset="2"/>
              </a:rPr>
              <a:t> Toiveita hiilikartalle:</a:t>
            </a:r>
            <a:br>
              <a:rPr lang="fi-FI" dirty="0">
                <a:sym typeface="Wingdings" panose="05000000000000000000" pitchFamily="2" charset="2"/>
              </a:rPr>
            </a:br>
            <a:br>
              <a:rPr lang="fi-FI" dirty="0">
                <a:sym typeface="Wingdings" panose="05000000000000000000" pitchFamily="2" charset="2"/>
              </a:rPr>
            </a:br>
            <a:r>
              <a:rPr lang="fi-FI" dirty="0">
                <a:sym typeface="Wingdings" panose="05000000000000000000" pitchFamily="2" charset="2"/>
              </a:rPr>
              <a:t>(edes yksi osa-alue) sujuvasti, silti luotettavasti </a:t>
            </a:r>
            <a:br>
              <a:rPr lang="fi-FI" dirty="0">
                <a:sym typeface="Wingdings" panose="05000000000000000000" pitchFamily="2" charset="2"/>
              </a:rPr>
            </a:br>
            <a:r>
              <a:rPr lang="fi-FI" dirty="0">
                <a:sym typeface="Wingdings" panose="05000000000000000000" pitchFamily="2" charset="2"/>
              </a:rPr>
              <a:t>arvioitavissa ja viestittävissä!</a:t>
            </a:r>
            <a:br>
              <a:rPr lang="fi-FI" dirty="0">
                <a:sym typeface="Wingdings" panose="05000000000000000000" pitchFamily="2" charset="2"/>
              </a:rPr>
            </a:br>
            <a:br>
              <a:rPr lang="fi-FI" dirty="0">
                <a:sym typeface="Wingdings" panose="05000000000000000000" pitchFamily="2" charset="2"/>
              </a:rPr>
            </a:br>
            <a:r>
              <a:rPr lang="fi-FI" dirty="0">
                <a:sym typeface="Wingdings" panose="05000000000000000000" pitchFamily="2" charset="2"/>
              </a:rPr>
              <a:t>- myös ja eritoten luottamushenkilöille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D451022-961C-4222-BBFA-3BBB423DD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342B02-74FC-4320-A08D-C58DA89F77A2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DCD6D0"/>
                </a:solidFill>
                <a:effectLst/>
                <a:uLnTx/>
                <a:uFillTx/>
                <a:latin typeface="Futura Bk BT" panose="020B05020202040203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DCD6D0"/>
              </a:solidFill>
              <a:effectLst/>
              <a:uLnTx/>
              <a:uFillTx/>
              <a:latin typeface="Futura Bk BT" panose="020B05020202040203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72947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0A5F6FB-E1B1-4343-BB1B-A7788E4F9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305" y="0"/>
            <a:ext cx="6593390" cy="5143500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419BD768-D9DD-4A5F-AFBB-42AFB5550826}"/>
              </a:ext>
            </a:extLst>
          </p:cNvPr>
          <p:cNvSpPr txBox="1">
            <a:spLocks/>
          </p:cNvSpPr>
          <p:nvPr/>
        </p:nvSpPr>
        <p:spPr>
          <a:xfrm>
            <a:off x="5982419" y="490188"/>
            <a:ext cx="1671368" cy="353977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fi-FI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Jäkärlän Kaila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61AB5B7C-D9BB-40EF-9BF7-99235D96A500}"/>
              </a:ext>
            </a:extLst>
          </p:cNvPr>
          <p:cNvSpPr txBox="1">
            <a:spLocks/>
          </p:cNvSpPr>
          <p:nvPr/>
        </p:nvSpPr>
        <p:spPr>
          <a:xfrm>
            <a:off x="3178835" y="963709"/>
            <a:ext cx="1671368" cy="353977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fi-FI" sz="1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Pihlajamäki</a:t>
            </a: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5A54AE73-B2E4-4F56-84AE-A204FD680CCC}"/>
              </a:ext>
            </a:extLst>
          </p:cNvPr>
          <p:cNvSpPr txBox="1">
            <a:spLocks/>
          </p:cNvSpPr>
          <p:nvPr/>
        </p:nvSpPr>
        <p:spPr>
          <a:xfrm>
            <a:off x="628650" y="74063"/>
            <a:ext cx="7886700" cy="593112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fi-FI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Hiilikartta – Turun kaupungin pilotit</a:t>
            </a:r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D741B2A7-956D-480A-A15F-EFBEE64A8CF3}"/>
              </a:ext>
            </a:extLst>
          </p:cNvPr>
          <p:cNvSpPr txBox="1">
            <a:spLocks/>
          </p:cNvSpPr>
          <p:nvPr/>
        </p:nvSpPr>
        <p:spPr>
          <a:xfrm>
            <a:off x="5643080" y="4589849"/>
            <a:ext cx="2225615" cy="428097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85800"/>
            <a:r>
              <a:rPr lang="fi-FI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KYPA / JE / 5.4.2022</a:t>
            </a:r>
          </a:p>
        </p:txBody>
      </p:sp>
      <p:sp>
        <p:nvSpPr>
          <p:cNvPr id="2" name="Tasakylkinen kolmio 1">
            <a:extLst>
              <a:ext uri="{FF2B5EF4-FFF2-40B4-BE49-F238E27FC236}">
                <a16:creationId xmlns:a16="http://schemas.microsoft.com/office/drawing/2014/main" id="{115F2B36-4B4C-402C-9314-5D5D1CE51922}"/>
              </a:ext>
            </a:extLst>
          </p:cNvPr>
          <p:cNvSpPr/>
          <p:nvPr/>
        </p:nvSpPr>
        <p:spPr>
          <a:xfrm>
            <a:off x="4886758" y="5012303"/>
            <a:ext cx="73111" cy="114268"/>
          </a:xfrm>
          <a:prstGeom prst="triangle">
            <a:avLst/>
          </a:pr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fi-FI" sz="1050" dirty="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05DE625A-F9E0-4CD8-8ACC-23A486BBF13D}"/>
              </a:ext>
            </a:extLst>
          </p:cNvPr>
          <p:cNvSpPr txBox="1"/>
          <p:nvPr/>
        </p:nvSpPr>
        <p:spPr>
          <a:xfrm>
            <a:off x="3262795" y="4884771"/>
            <a:ext cx="16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Skanssin kolmio</a:t>
            </a:r>
          </a:p>
        </p:txBody>
      </p:sp>
    </p:spTree>
    <p:extLst>
      <p:ext uri="{BB962C8B-B14F-4D97-AF65-F5344CB8AC3E}">
        <p14:creationId xmlns:p14="http://schemas.microsoft.com/office/powerpoint/2010/main" val="184009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Canemure-pohja_FI+EN">
  <a:themeElements>
    <a:clrScheme name="CANEMURE">
      <a:dk1>
        <a:sysClr val="windowText" lastClr="000000"/>
      </a:dk1>
      <a:lt1>
        <a:sysClr val="window" lastClr="FFFFFF"/>
      </a:lt1>
      <a:dk2>
        <a:srgbClr val="108082"/>
      </a:dk2>
      <a:lt2>
        <a:srgbClr val="91D6D6"/>
      </a:lt2>
      <a:accent1>
        <a:srgbClr val="FEAA38"/>
      </a:accent1>
      <a:accent2>
        <a:srgbClr val="BF621E"/>
      </a:accent2>
      <a:accent3>
        <a:srgbClr val="C5E04B"/>
      </a:accent3>
      <a:accent4>
        <a:srgbClr val="798F3A"/>
      </a:accent4>
      <a:accent5>
        <a:srgbClr val="DCD6D0"/>
      </a:accent5>
      <a:accent6>
        <a:srgbClr val="6F6359"/>
      </a:accent6>
      <a:hlink>
        <a:srgbClr val="108082"/>
      </a:hlink>
      <a:folHlink>
        <a:srgbClr val="A89989"/>
      </a:folHlink>
    </a:clrScheme>
    <a:fontScheme name="SYK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anemure_esittely_Turussa" id="{EAFECD09-48F1-4153-89AB-A379C4E40EAB}" vid="{7744F22D-1CBC-446A-B016-76C59A69BBDD}"/>
    </a:ext>
  </a:extLst>
</a:theme>
</file>

<file path=ppt/theme/theme2.xml><?xml version="1.0" encoding="utf-8"?>
<a:theme xmlns:a="http://schemas.openxmlformats.org/drawingml/2006/main" name="4_Kuvalliset">
  <a:themeElements>
    <a:clrScheme name="Custom 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URKU_PPT_16-9" id="{2377A55B-EA10-4147-83BF-6F98F6210B8E}" vid="{3E367548-7CAA-4C0E-8819-C6D6E84F3B96}"/>
    </a:ext>
  </a:extLst>
</a:theme>
</file>

<file path=ppt/theme/theme3.xml><?xml version="1.0" encoding="utf-8"?>
<a:theme xmlns:a="http://schemas.openxmlformats.org/drawingml/2006/main" name="9_Värilliset">
  <a:themeElements>
    <a:clrScheme name="Custom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EEB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Esityspohja_Canemure_tyhja_FI+EN">
  <a:themeElements>
    <a:clrScheme name="CANEMURE">
      <a:dk1>
        <a:sysClr val="windowText" lastClr="000000"/>
      </a:dk1>
      <a:lt1>
        <a:sysClr val="window" lastClr="FFFFFF"/>
      </a:lt1>
      <a:dk2>
        <a:srgbClr val="108082"/>
      </a:dk2>
      <a:lt2>
        <a:srgbClr val="91D6D6"/>
      </a:lt2>
      <a:accent1>
        <a:srgbClr val="FEAA38"/>
      </a:accent1>
      <a:accent2>
        <a:srgbClr val="BF621E"/>
      </a:accent2>
      <a:accent3>
        <a:srgbClr val="C5E04B"/>
      </a:accent3>
      <a:accent4>
        <a:srgbClr val="798F3A"/>
      </a:accent4>
      <a:accent5>
        <a:srgbClr val="DCD6D0"/>
      </a:accent5>
      <a:accent6>
        <a:srgbClr val="6F6359"/>
      </a:accent6>
      <a:hlink>
        <a:srgbClr val="108082"/>
      </a:hlink>
      <a:folHlink>
        <a:srgbClr val="A89989"/>
      </a:folHlink>
    </a:clrScheme>
    <a:fontScheme name="SYK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anemure_esittely_Turussa" id="{EAFECD09-48F1-4153-89AB-A379C4E40EAB}" vid="{1E3D7418-129C-4F1A-A48D-7F3AB3274383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EC33D974D6D64F92BCF9FD36576844" ma:contentTypeVersion="12" ma:contentTypeDescription="Create a new document." ma:contentTypeScope="" ma:versionID="b6ea4b3625fcaf1413f2a1bb3e296b32">
  <xsd:schema xmlns:xsd="http://www.w3.org/2001/XMLSchema" xmlns:xs="http://www.w3.org/2001/XMLSchema" xmlns:p="http://schemas.microsoft.com/office/2006/metadata/properties" xmlns:ns2="e3df23d3-aa9d-4e25-921f-179f3355b7b3" xmlns:ns3="1b8efbb0-1aab-4f2a-b5aa-79ad0afd050f" targetNamespace="http://schemas.microsoft.com/office/2006/metadata/properties" ma:root="true" ma:fieldsID="f65639dbcbf31a68f4a20abe01808176" ns2:_="" ns3:_="">
    <xsd:import namespace="e3df23d3-aa9d-4e25-921f-179f3355b7b3"/>
    <xsd:import namespace="1b8efbb0-1aab-4f2a-b5aa-79ad0afd05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df23d3-aa9d-4e25-921f-179f3355b7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f0c6d1fd-3a9d-41b9-87db-5b8f164e01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8efbb0-1aab-4f2a-b5aa-79ad0afd050f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0257ef39-1fe0-4a3e-8f2d-f0157e75bf82}" ma:internalName="TaxCatchAll" ma:showField="CatchAllData" ma:web="1b8efbb0-1aab-4f2a-b5aa-79ad0afd05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df23d3-aa9d-4e25-921f-179f3355b7b3">
      <Terms xmlns="http://schemas.microsoft.com/office/infopath/2007/PartnerControls"/>
    </lcf76f155ced4ddcb4097134ff3c332f>
    <TaxCatchAll xmlns="1b8efbb0-1aab-4f2a-b5aa-79ad0afd050f" xsi:nil="true"/>
  </documentManagement>
</p:properties>
</file>

<file path=customXml/itemProps1.xml><?xml version="1.0" encoding="utf-8"?>
<ds:datastoreItem xmlns:ds="http://schemas.openxmlformats.org/officeDocument/2006/customXml" ds:itemID="{62A0C3E3-97E7-4ED1-A393-0939F091DD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409EBA-E83C-493F-8AAD-DBD40F89BE78}"/>
</file>

<file path=customXml/itemProps3.xml><?xml version="1.0" encoding="utf-8"?>
<ds:datastoreItem xmlns:ds="http://schemas.openxmlformats.org/officeDocument/2006/customXml" ds:itemID="{B0967BD5-5075-43A4-84F4-DD3ED941DD36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884</Words>
  <Application>Microsoft Office PowerPoint</Application>
  <PresentationFormat>Näytössä katseltava esitys (16:9)</PresentationFormat>
  <Paragraphs>102</Paragraphs>
  <Slides>15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15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Courier New</vt:lpstr>
      <vt:lpstr>Futura Bk BT</vt:lpstr>
      <vt:lpstr>Lucida Grande</vt:lpstr>
      <vt:lpstr>Tahoma</vt:lpstr>
      <vt:lpstr>Wingdings</vt:lpstr>
      <vt:lpstr>Canemure-pohja_FI+EN</vt:lpstr>
      <vt:lpstr>4_Kuvalliset</vt:lpstr>
      <vt:lpstr>9_Värilliset</vt:lpstr>
      <vt:lpstr>1_Esityspohja_Canemure_tyhja_FI+EN</vt:lpstr>
      <vt:lpstr>Office-teema</vt:lpstr>
      <vt:lpstr>Turussa tuumittua - kommenttipuheenvuoro Hiilikartan käynnistyksiin</vt:lpstr>
      <vt:lpstr>Maankäytön muutosvaikutuksista viherrakenteen hiilitaseeseen</vt:lpstr>
      <vt:lpstr>Tilanteesta Turussa: ilmastokestävyyden ennakoiminen juuri asemakaavatasolla? </vt:lpstr>
      <vt:lpstr>Väljien raamien ja lukuisten erittelymallien risteyksessä </vt:lpstr>
      <vt:lpstr>Ilmastokestävä kaupunkisuunnittelu</vt:lpstr>
      <vt:lpstr>PowerPoint-esitys</vt:lpstr>
      <vt:lpstr>Turussa hiljattain kokeiltuja työkaluja:  Ilmastokestävän kaupungin suunnitteluopas (luonnos 2.2.) Hiililaskentatyökalu kaavoittajalle Alueellinen viherkerroin KILVA infran tuoteosavaiheen co2-laskenta kustannusarvioissa  (siniviherkerroin vakiinnutettu 2021) (Ecocity Evaluator yleiskaavan kehityskuvavaiheessa) </vt:lpstr>
      <vt:lpstr> Toiveita hiilikartalle:  (edes yksi osa-alue) sujuvasti, silti luotettavasti  arvioitavissa ja viestittävissä!  - myös ja eritoten luottamushenkilöille</vt:lpstr>
      <vt:lpstr>PowerPoint-esitys</vt:lpstr>
      <vt:lpstr>PowerPoint-esitys</vt:lpstr>
      <vt:lpstr>PowerPoint-esitys</vt:lpstr>
      <vt:lpstr>PowerPoint-esitys</vt:lpstr>
      <vt:lpstr>Tieto-opillisia kysymyksiä</vt:lpstr>
      <vt:lpstr> Kaupunkirakentamisen, asumisen ja liikkumisen kokonaisvaikutukset ilmastoon todentuvat monivaiheisesti ja kompleksisesti</vt:lpstr>
      <vt:lpstr>”Worüber man nicht sprechen kann,  darüber soll man schweigen”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2020-12-01T08:48:40Z</dcterms:created>
  <dcterms:modified xsi:type="dcterms:W3CDTF">2022-04-19T08:57:24Z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0x01010059EC33D974D6D64F92BCF9FD36576844</vt:lpwstr>
  </property>
</Properties>
</file>